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0B307-7E5F-4205-B6D2-FF6F0FC41F69}" v="725" dt="2024-03-06T17:16:36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cke Nunez, Nicole (huck4481@vandals.uidaho.edu)" userId="b4d3cd24-8849-4526-aedb-574e3308a974" providerId="ADAL" clId="{50F1A444-5197-48B1-87F0-65C3D0240F30}"/>
    <pc:docChg chg="custSel modSld">
      <pc:chgData name="Hucke Nunez, Nicole (huck4481@vandals.uidaho.edu)" userId="b4d3cd24-8849-4526-aedb-574e3308a974" providerId="ADAL" clId="{50F1A444-5197-48B1-87F0-65C3D0240F30}" dt="2024-03-06T18:50:56.531" v="6" actId="1076"/>
      <pc:docMkLst>
        <pc:docMk/>
      </pc:docMkLst>
      <pc:sldChg chg="addSp delSp modSp mod">
        <pc:chgData name="Hucke Nunez, Nicole (huck4481@vandals.uidaho.edu)" userId="b4d3cd24-8849-4526-aedb-574e3308a974" providerId="ADAL" clId="{50F1A444-5197-48B1-87F0-65C3D0240F30}" dt="2024-03-06T18:50:56.531" v="6" actId="1076"/>
        <pc:sldMkLst>
          <pc:docMk/>
          <pc:sldMk cId="1995564675" sldId="272"/>
        </pc:sldMkLst>
        <pc:picChg chg="add del mod">
          <ac:chgData name="Hucke Nunez, Nicole (huck4481@vandals.uidaho.edu)" userId="b4d3cd24-8849-4526-aedb-574e3308a974" providerId="ADAL" clId="{50F1A444-5197-48B1-87F0-65C3D0240F30}" dt="2024-03-06T18:50:33.830" v="2" actId="478"/>
          <ac:picMkLst>
            <pc:docMk/>
            <pc:sldMk cId="1995564675" sldId="272"/>
            <ac:picMk id="7" creationId="{E904674A-96C6-BE84-6AD2-1F01336ACF39}"/>
          </ac:picMkLst>
        </pc:picChg>
        <pc:picChg chg="add mod">
          <ac:chgData name="Hucke Nunez, Nicole (huck4481@vandals.uidaho.edu)" userId="b4d3cd24-8849-4526-aedb-574e3308a974" providerId="ADAL" clId="{50F1A444-5197-48B1-87F0-65C3D0240F30}" dt="2024-03-06T18:50:56.531" v="6" actId="1076"/>
          <ac:picMkLst>
            <pc:docMk/>
            <pc:sldMk cId="1995564675" sldId="272"/>
            <ac:picMk id="9" creationId="{48066CB8-162E-682D-8C46-ED31FFB8F6D7}"/>
          </ac:picMkLst>
        </pc:picChg>
      </pc:sldChg>
    </pc:docChg>
  </pc:docChgLst>
  <pc:docChgLst>
    <pc:chgData name="Hucke Nunez, Nicole (huck4481@vandals.uidaho.edu)" userId="b4d3cd24-8849-4526-aedb-574e3308a974" providerId="ADAL" clId="{69D0B307-7E5F-4205-B6D2-FF6F0FC41F69}"/>
    <pc:docChg chg="undo redo custSel addSld delSld modSld sldOrd addMainMaster delMainMaster">
      <pc:chgData name="Hucke Nunez, Nicole (huck4481@vandals.uidaho.edu)" userId="b4d3cd24-8849-4526-aedb-574e3308a974" providerId="ADAL" clId="{69D0B307-7E5F-4205-B6D2-FF6F0FC41F69}" dt="2024-03-06T18:10:35.279" v="6353" actId="1076"/>
      <pc:docMkLst>
        <pc:docMk/>
      </pc:docMkLst>
      <pc:sldChg chg="addSp delSp modSp mod">
        <pc:chgData name="Hucke Nunez, Nicole (huck4481@vandals.uidaho.edu)" userId="b4d3cd24-8849-4526-aedb-574e3308a974" providerId="ADAL" clId="{69D0B307-7E5F-4205-B6D2-FF6F0FC41F69}" dt="2024-03-06T05:49:53.803" v="291" actId="2711"/>
        <pc:sldMkLst>
          <pc:docMk/>
          <pc:sldMk cId="2828214353" sldId="256"/>
        </pc:sldMkLst>
        <pc:spChg chg="mod">
          <ac:chgData name="Hucke Nunez, Nicole (huck4481@vandals.uidaho.edu)" userId="b4d3cd24-8849-4526-aedb-574e3308a974" providerId="ADAL" clId="{69D0B307-7E5F-4205-B6D2-FF6F0FC41F69}" dt="2024-03-06T05:12:25.693" v="9" actId="1076"/>
          <ac:spMkLst>
            <pc:docMk/>
            <pc:sldMk cId="2828214353" sldId="256"/>
            <ac:spMk id="2" creationId="{2CD1A76B-AC45-558F-B890-627A3FD3357E}"/>
          </ac:spMkLst>
        </pc:spChg>
        <pc:spChg chg="mod">
          <ac:chgData name="Hucke Nunez, Nicole (huck4481@vandals.uidaho.edu)" userId="b4d3cd24-8849-4526-aedb-574e3308a974" providerId="ADAL" clId="{69D0B307-7E5F-4205-B6D2-FF6F0FC41F69}" dt="2024-03-06T05:49:53.803" v="291" actId="2711"/>
          <ac:spMkLst>
            <pc:docMk/>
            <pc:sldMk cId="2828214353" sldId="256"/>
            <ac:spMk id="3" creationId="{67AB3A6C-F39A-B944-4F0B-F9481392C016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5:08:24.945" v="2" actId="22"/>
          <ac:spMkLst>
            <pc:docMk/>
            <pc:sldMk cId="2828214353" sldId="256"/>
            <ac:spMk id="5" creationId="{DDE9B8D9-129B-3C43-6E8B-5791E202AAD9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5:08:26.731" v="4" actId="22"/>
          <ac:spMkLst>
            <pc:docMk/>
            <pc:sldMk cId="2828214353" sldId="256"/>
            <ac:spMk id="7" creationId="{A2B43C53-559A-4016-3FE9-BF80CA78C7F8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5:12:22.082" v="8" actId="478"/>
          <ac:spMkLst>
            <pc:docMk/>
            <pc:sldMk cId="2828214353" sldId="256"/>
            <ac:spMk id="9" creationId="{EFBD8C34-7513-CA6C-C32B-6A808362A6E1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5:08:44.171" v="7" actId="478"/>
          <ac:spMkLst>
            <pc:docMk/>
            <pc:sldMk cId="2828214353" sldId="256"/>
            <ac:spMk id="10" creationId="{7E38B2F4-7CF4-EB13-8861-0D65BDD5E4F5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05:13:11.566" v="26" actId="1076"/>
          <ac:picMkLst>
            <pc:docMk/>
            <pc:sldMk cId="2828214353" sldId="256"/>
            <ac:picMk id="12" creationId="{DBB62DBD-F7C4-FAF6-4CC5-7ECBB6618E01}"/>
          </ac:picMkLst>
        </pc:picChg>
      </pc:sldChg>
      <pc:sldChg chg="addSp modSp new mod">
        <pc:chgData name="Hucke Nunez, Nicole (huck4481@vandals.uidaho.edu)" userId="b4d3cd24-8849-4526-aedb-574e3308a974" providerId="ADAL" clId="{69D0B307-7E5F-4205-B6D2-FF6F0FC41F69}" dt="2024-03-06T05:52:36.746" v="307" actId="20577"/>
        <pc:sldMkLst>
          <pc:docMk/>
          <pc:sldMk cId="234369323" sldId="257"/>
        </pc:sldMkLst>
        <pc:spChg chg="mod">
          <ac:chgData name="Hucke Nunez, Nicole (huck4481@vandals.uidaho.edu)" userId="b4d3cd24-8849-4526-aedb-574e3308a974" providerId="ADAL" clId="{69D0B307-7E5F-4205-B6D2-FF6F0FC41F69}" dt="2024-03-06T05:47:25.663" v="214" actId="1076"/>
          <ac:spMkLst>
            <pc:docMk/>
            <pc:sldMk cId="234369323" sldId="257"/>
            <ac:spMk id="2" creationId="{9DA13C8A-F840-2C27-3BEF-BD2304812911}"/>
          </ac:spMkLst>
        </pc:spChg>
        <pc:spChg chg="mod">
          <ac:chgData name="Hucke Nunez, Nicole (huck4481@vandals.uidaho.edu)" userId="b4d3cd24-8849-4526-aedb-574e3308a974" providerId="ADAL" clId="{69D0B307-7E5F-4205-B6D2-FF6F0FC41F69}" dt="2024-03-06T05:50:11.391" v="295" actId="1076"/>
          <ac:spMkLst>
            <pc:docMk/>
            <pc:sldMk cId="234369323" sldId="257"/>
            <ac:spMk id="3" creationId="{CD1ABD08-9F9A-8970-013E-30D57CFCF7C5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5:52:36.746" v="307" actId="20577"/>
          <ac:spMkLst>
            <pc:docMk/>
            <pc:sldMk cId="234369323" sldId="257"/>
            <ac:spMk id="8" creationId="{CAA886A8-104C-B0FC-0B2E-24ACECF99143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05:48:40.157" v="287" actId="1076"/>
          <ac:picMkLst>
            <pc:docMk/>
            <pc:sldMk cId="234369323" sldId="257"/>
            <ac:picMk id="5" creationId="{E3CE8D84-F15C-FC83-B722-1C8845C65487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05:50:05.835" v="294" actId="14100"/>
          <ac:picMkLst>
            <pc:docMk/>
            <pc:sldMk cId="234369323" sldId="257"/>
            <ac:picMk id="7" creationId="{7009869C-10B9-FEA0-0DE6-CE1F9B85FE64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06:15:04.139" v="563" actId="1076"/>
        <pc:sldMkLst>
          <pc:docMk/>
          <pc:sldMk cId="1284034246" sldId="258"/>
        </pc:sldMkLst>
        <pc:spChg chg="del">
          <ac:chgData name="Hucke Nunez, Nicole (huck4481@vandals.uidaho.edu)" userId="b4d3cd24-8849-4526-aedb-574e3308a974" providerId="ADAL" clId="{69D0B307-7E5F-4205-B6D2-FF6F0FC41F69}" dt="2024-03-06T05:54:59.895" v="319" actId="478"/>
          <ac:spMkLst>
            <pc:docMk/>
            <pc:sldMk cId="1284034246" sldId="258"/>
            <ac:spMk id="2" creationId="{4A2B89E1-5030-C4F1-45DB-BAF445655311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05:54:57.722" v="318" actId="478"/>
          <ac:spMkLst>
            <pc:docMk/>
            <pc:sldMk cId="1284034246" sldId="258"/>
            <ac:spMk id="3" creationId="{4FE1D3CB-6304-B2FB-00BF-BE1EC6E3C7F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12:52.524" v="465" actId="1076"/>
          <ac:spMkLst>
            <pc:docMk/>
            <pc:sldMk cId="1284034246" sldId="258"/>
            <ac:spMk id="4" creationId="{0ECAD305-6533-A726-1A0F-5BA19B7CB6C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15:04.139" v="563" actId="1076"/>
          <ac:spMkLst>
            <pc:docMk/>
            <pc:sldMk cId="1284034246" sldId="258"/>
            <ac:spMk id="6" creationId="{BCD9435E-E5A5-5DC2-CDD4-B288127A92E8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13:35.508" v="473" actId="20577"/>
          <ac:spMkLst>
            <pc:docMk/>
            <pc:sldMk cId="1284034246" sldId="258"/>
            <ac:spMk id="11" creationId="{8CBBF520-F13F-B89A-E6E4-1C4C3411F57D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06:13:01.894" v="468" actId="1076"/>
          <ac:picMkLst>
            <pc:docMk/>
            <pc:sldMk cId="1284034246" sldId="258"/>
            <ac:picMk id="5" creationId="{73CE47AF-51E0-B091-441B-395F120C2FCA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06:04:56.091" v="432" actId="478"/>
          <ac:picMkLst>
            <pc:docMk/>
            <pc:sldMk cId="1284034246" sldId="258"/>
            <ac:picMk id="8" creationId="{75404CF8-A3FD-BED1-7212-98CD2993DF08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06:14:25.141" v="557" actId="1076"/>
          <ac:picMkLst>
            <pc:docMk/>
            <pc:sldMk cId="1284034246" sldId="258"/>
            <ac:picMk id="10" creationId="{D45D506A-DA7F-CCCB-DD48-ED09608E22C5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06:09:16.157" v="442" actId="478"/>
          <ac:picMkLst>
            <pc:docMk/>
            <pc:sldMk cId="1284034246" sldId="258"/>
            <ac:picMk id="2050" creationId="{2A489363-7F1C-061A-0C39-B7A51C701BBF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06:13:20.426" v="470" actId="14100"/>
          <ac:picMkLst>
            <pc:docMk/>
            <pc:sldMk cId="1284034246" sldId="258"/>
            <ac:picMk id="3074" creationId="{31D9AAA1-04C5-6E81-1D4A-7BF8DE182A5F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06:35:09.776" v="1137" actId="1076"/>
        <pc:sldMkLst>
          <pc:docMk/>
          <pc:sldMk cId="773199992" sldId="259"/>
        </pc:sldMkLst>
        <pc:spChg chg="del">
          <ac:chgData name="Hucke Nunez, Nicole (huck4481@vandals.uidaho.edu)" userId="b4d3cd24-8849-4526-aedb-574e3308a974" providerId="ADAL" clId="{69D0B307-7E5F-4205-B6D2-FF6F0FC41F69}" dt="2024-03-06T06:14:41.846" v="559" actId="478"/>
          <ac:spMkLst>
            <pc:docMk/>
            <pc:sldMk cId="773199992" sldId="259"/>
            <ac:spMk id="2" creationId="{38E71EFA-5A9C-1FA3-4E57-815CD16C48EA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06:14:43.057" v="560" actId="478"/>
          <ac:spMkLst>
            <pc:docMk/>
            <pc:sldMk cId="773199992" sldId="259"/>
            <ac:spMk id="3" creationId="{09A50BB7-CB5E-B664-1D92-68EAE6EAF27A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15:15.870" v="564"/>
          <ac:spMkLst>
            <pc:docMk/>
            <pc:sldMk cId="773199992" sldId="259"/>
            <ac:spMk id="4" creationId="{6CDB0F73-890F-9CE8-E791-A3374B9070CE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33:20.032" v="1000" actId="1076"/>
          <ac:spMkLst>
            <pc:docMk/>
            <pc:sldMk cId="773199992" sldId="259"/>
            <ac:spMk id="5" creationId="{F5B142C6-322E-C2E1-D8A2-D29EF32292B9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6" creationId="{671A2A6E-1F8B-C1C7-5972-4B21404C1E5D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7" creationId="{5AFFAD66-5F27-3EF9-7777-0BCB6F85B6C7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8" creationId="{C5E918C6-4AD8-EC32-2FAF-2A505D48AB18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9" creationId="{9123A73F-7945-56B9-6996-2FB4769CCE9D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0" creationId="{EF540609-CCA6-0C5C-5096-F0A33BDA9157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1" creationId="{EA20EF46-00CD-1DB7-AF77-AECB1F251E9E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2" creationId="{5E057579-745C-F27C-94D2-5B7A3AAA427E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3" creationId="{63431C21-8B56-4322-92D9-592068D20F98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4" creationId="{1F08F82B-3770-5E11-BDA3-A866CE743282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15" creationId="{3884D814-40A0-BE4C-CF25-2E78E6ED593C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65" creationId="{33F6166E-C1D6-82A3-2403-C055524ABD5E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17:41.891" v="732" actId="478"/>
          <ac:spMkLst>
            <pc:docMk/>
            <pc:sldMk cId="773199992" sldId="259"/>
            <ac:spMk id="66" creationId="{318CD10A-F58D-6F68-3CB9-75C0AE4BBFB3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31:48.874" v="968" actId="20577"/>
          <ac:spMkLst>
            <pc:docMk/>
            <pc:sldMk cId="773199992" sldId="259"/>
            <ac:spMk id="69" creationId="{F4783E53-BD4E-FC57-18B8-2CB9C76266F0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6:33:41.427" v="1004" actId="478"/>
          <ac:spMkLst>
            <pc:docMk/>
            <pc:sldMk cId="773199992" sldId="259"/>
            <ac:spMk id="71" creationId="{B733B0E7-1BBE-7EE3-7690-60D680AD631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6:35:09.776" v="1137" actId="1076"/>
          <ac:spMkLst>
            <pc:docMk/>
            <pc:sldMk cId="773199992" sldId="259"/>
            <ac:spMk id="72" creationId="{D445D4BA-24F3-B269-8581-8A355D4B5931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06:30:59.786" v="961" actId="1076"/>
          <ac:picMkLst>
            <pc:docMk/>
            <pc:sldMk cId="773199992" sldId="259"/>
            <ac:picMk id="68" creationId="{1E0F8238-F3D5-F9A8-FE96-47A5478D8703}"/>
          </ac:picMkLst>
        </pc:pic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16" creationId="{D6C781C2-7111-C372-FBD9-EF7A2E5D360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17" creationId="{31ECC4FD-11B6-91E3-727B-936513C0CE4C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18" creationId="{399EC8A5-06C9-6CB7-6813-7E76853529FC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19" creationId="{0C2CD053-30B5-1467-3A6E-499F0E19C26A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0" creationId="{49D00338-4D68-15A3-9042-5CE11CA80437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1" creationId="{9FBC8B3F-FC12-E5F3-EECA-EBBAFD58CB5C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2" creationId="{1DF90B31-CF36-EF69-7FAD-4320095EFC02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3" creationId="{F2C8B19B-6410-B9EC-6E41-6260BD0B8C79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4" creationId="{A5C8BFA4-A8EE-4905-9E6F-295A4B597915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5" creationId="{F981F2AD-52A1-C88F-5F96-652761BDFCD9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6" creationId="{EB1D9D7D-4A0F-EAD0-63C5-F8494ACD38DA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7" creationId="{641D91D2-EA72-6F6C-DD8A-1A4259AC5C68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8" creationId="{66378B5F-5E0A-52C9-CAD4-D258C97F710D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29" creationId="{77CA3622-420A-238B-D957-C11C832BD6AE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0" creationId="{4A4AC1D7-DAA8-496D-7E55-756A5DC0FAD3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1" creationId="{42D04B3F-0641-532A-49E5-4945FAA67B46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2" creationId="{75AC31F2-4342-0FF0-1192-418ED7D788DD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3" creationId="{D547851D-0CBB-4FBD-CBE8-4CE8264B09A2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4" creationId="{163E1A42-DC38-88E5-A15C-F09CA44C62FC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5" creationId="{0BFBF376-91EC-57F4-68A4-EE6B3BEFDB7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6" creationId="{538C56DF-3569-961D-D786-52AF2F5FB233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7" creationId="{42C879B8-1630-5144-E6F2-0A0DB3A9BE7A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8" creationId="{881B6968-9D60-A1E6-1B0B-45CBA5EA4416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39" creationId="{849067D4-A55E-E993-DFBE-B78B653A2CA8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0" creationId="{9A8FB303-448A-B300-82EB-E42BDED4160A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1" creationId="{100A1F73-2313-318F-43C3-2708EEA6725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2" creationId="{5F684E71-F6B3-AA5E-47F1-EE0843FB15B6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3" creationId="{D95B2F31-60F8-26A4-DF5C-28057144C16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4" creationId="{E69578B7-A671-5448-99E1-BE454FC6296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5" creationId="{D8D6E1BB-416C-6316-7FD4-C7DE66413CA4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6" creationId="{5C1B3926-146E-C79F-5154-8C5FFD6A2D7C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7" creationId="{F16E8E2E-D4CF-70BF-31B2-584E81FAD238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8" creationId="{4052C6CA-54DA-2505-64D9-D1A79A84648E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49" creationId="{6680B9C5-DA14-E649-0181-4548312685B8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0" creationId="{5AB79088-DDF3-4F6B-6E62-132320112218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1" creationId="{073D647D-9C33-74EA-62D0-5A6FDBA9404D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2" creationId="{D3A2FEF4-24CD-7362-CBF0-FBBCD9207AC4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3" creationId="{FA5FAC00-5C89-F24B-DB23-B4CDA8197CB9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4" creationId="{17B5BFE3-8620-1C85-204E-638574EAD5CB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5" creationId="{49575CB0-215F-0EB7-EAAF-075E132BE400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6" creationId="{05E8E169-351A-B5B4-2B5B-4DCD89150D14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7" creationId="{3ABA6B2D-AFDB-43A0-65E9-8540336B9DF5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8" creationId="{FB60A178-13C8-56D9-FF19-02E935B5D88E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59" creationId="{A37771A6-3114-8103-F464-BDFFA58747EF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60" creationId="{2119B50F-9112-58B0-325F-378BD71886CA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61" creationId="{6267C813-C99F-05F4-421B-42709A71224E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62" creationId="{2476D4BD-FF05-860D-41B3-BA2862406BA4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63" creationId="{585AE9AC-20EA-1C00-0162-F70F7ABE239B}"/>
          </ac:inkMkLst>
        </pc:inkChg>
        <pc:inkChg chg="add del mod">
          <ac:chgData name="Hucke Nunez, Nicole (huck4481@vandals.uidaho.edu)" userId="b4d3cd24-8849-4526-aedb-574e3308a974" providerId="ADAL" clId="{69D0B307-7E5F-4205-B6D2-FF6F0FC41F69}" dt="2024-03-06T06:17:41.891" v="732" actId="478"/>
          <ac:inkMkLst>
            <pc:docMk/>
            <pc:sldMk cId="773199992" sldId="259"/>
            <ac:inkMk id="64" creationId="{8A2713A5-5E42-8F85-C56D-E3D3211B9BD1}"/>
          </ac:inkMkLst>
        </pc:inkChg>
      </pc:sldChg>
      <pc:sldChg chg="addSp delSp modSp add del mod ord">
        <pc:chgData name="Hucke Nunez, Nicole (huck4481@vandals.uidaho.edu)" userId="b4d3cd24-8849-4526-aedb-574e3308a974" providerId="ADAL" clId="{69D0B307-7E5F-4205-B6D2-FF6F0FC41F69}" dt="2024-03-06T05:55:10.025" v="325" actId="2696"/>
        <pc:sldMkLst>
          <pc:docMk/>
          <pc:sldMk cId="3998187423" sldId="259"/>
        </pc:sldMkLst>
        <pc:spChg chg="del mod">
          <ac:chgData name="Hucke Nunez, Nicole (huck4481@vandals.uidaho.edu)" userId="b4d3cd24-8849-4526-aedb-574e3308a974" providerId="ADAL" clId="{69D0B307-7E5F-4205-B6D2-FF6F0FC41F69}" dt="2024-03-06T05:52:48.588" v="309" actId="478"/>
          <ac:spMkLst>
            <pc:docMk/>
            <pc:sldMk cId="3998187423" sldId="259"/>
            <ac:spMk id="2" creationId="{AD35904A-AD25-736D-56FB-44C4DAB1B3AD}"/>
          </ac:spMkLst>
        </pc:spChg>
        <pc:spChg chg="mod">
          <ac:chgData name="Hucke Nunez, Nicole (huck4481@vandals.uidaho.edu)" userId="b4d3cd24-8849-4526-aedb-574e3308a974" providerId="ADAL" clId="{69D0B307-7E5F-4205-B6D2-FF6F0FC41F69}" dt="2024-03-06T05:52:24.653" v="304" actId="1076"/>
          <ac:spMkLst>
            <pc:docMk/>
            <pc:sldMk cId="3998187423" sldId="259"/>
            <ac:spMk id="8" creationId="{97AFC3CB-40E0-34FF-CE55-ABA8745D47B5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05:54:23.091" v="311" actId="478"/>
          <ac:spMkLst>
            <pc:docMk/>
            <pc:sldMk cId="3998187423" sldId="259"/>
            <ac:spMk id="9" creationId="{D7289BAC-1997-5987-9244-3546C37A13FE}"/>
          </ac:spMkLst>
        </pc:spChg>
        <pc:picChg chg="del mod">
          <ac:chgData name="Hucke Nunez, Nicole (huck4481@vandals.uidaho.edu)" userId="b4d3cd24-8849-4526-aedb-574e3308a974" providerId="ADAL" clId="{69D0B307-7E5F-4205-B6D2-FF6F0FC41F69}" dt="2024-03-06T05:54:54.506" v="317" actId="21"/>
          <ac:picMkLst>
            <pc:docMk/>
            <pc:sldMk cId="3998187423" sldId="259"/>
            <ac:picMk id="5" creationId="{73CE47AF-51E0-B091-441B-395F120C2FCA}"/>
          </ac:picMkLst>
        </pc:picChg>
        <pc:picChg chg="del">
          <ac:chgData name="Hucke Nunez, Nicole (huck4481@vandals.uidaho.edu)" userId="b4d3cd24-8849-4526-aedb-574e3308a974" providerId="ADAL" clId="{69D0B307-7E5F-4205-B6D2-FF6F0FC41F69}" dt="2024-03-06T05:52:06.430" v="299" actId="478"/>
          <ac:picMkLst>
            <pc:docMk/>
            <pc:sldMk cId="3998187423" sldId="259"/>
            <ac:picMk id="7" creationId="{BE62CA47-F305-1E90-B8E1-18585D310176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05:55:05.455" v="324" actId="21"/>
          <ac:picMkLst>
            <pc:docMk/>
            <pc:sldMk cId="3998187423" sldId="259"/>
            <ac:picMk id="2050" creationId="{2A489363-7F1C-061A-0C39-B7A51C701BBF}"/>
          </ac:picMkLst>
        </pc:picChg>
      </pc:sldChg>
      <pc:sldChg chg="modSp add del mod">
        <pc:chgData name="Hucke Nunez, Nicole (huck4481@vandals.uidaho.edu)" userId="b4d3cd24-8849-4526-aedb-574e3308a974" providerId="ADAL" clId="{69D0B307-7E5F-4205-B6D2-FF6F0FC41F69}" dt="2024-03-06T06:25:55.814" v="745" actId="2696"/>
        <pc:sldMkLst>
          <pc:docMk/>
          <pc:sldMk cId="2404951585" sldId="260"/>
        </pc:sldMkLst>
        <pc:spChg chg="mod">
          <ac:chgData name="Hucke Nunez, Nicole (huck4481@vandals.uidaho.edu)" userId="b4d3cd24-8849-4526-aedb-574e3308a974" providerId="ADAL" clId="{69D0B307-7E5F-4205-B6D2-FF6F0FC41F69}" dt="2024-03-06T06:17:20.733" v="728" actId="1076"/>
          <ac:spMkLst>
            <pc:docMk/>
            <pc:sldMk cId="2404951585" sldId="260"/>
            <ac:spMk id="2" creationId="{C2CECAB9-FEA0-709D-D4F1-C5267573F0E1}"/>
          </ac:spMkLst>
        </pc:spChg>
        <pc:spChg chg="mod">
          <ac:chgData name="Hucke Nunez, Nicole (huck4481@vandals.uidaho.edu)" userId="b4d3cd24-8849-4526-aedb-574e3308a974" providerId="ADAL" clId="{69D0B307-7E5F-4205-B6D2-FF6F0FC41F69}" dt="2024-03-06T06:15:55.686" v="601" actId="1076"/>
          <ac:spMkLst>
            <pc:docMk/>
            <pc:sldMk cId="2404951585" sldId="260"/>
            <ac:spMk id="10" creationId="{7C1C594B-A47E-EE11-DE2A-694BDB934643}"/>
          </ac:spMkLst>
        </pc:spChg>
      </pc:sldChg>
      <pc:sldChg chg="add del">
        <pc:chgData name="Hucke Nunez, Nicole (huck4481@vandals.uidaho.edu)" userId="b4d3cd24-8849-4526-aedb-574e3308a974" providerId="ADAL" clId="{69D0B307-7E5F-4205-B6D2-FF6F0FC41F69}" dt="2024-03-06T06:28:11.771" v="766" actId="2696"/>
        <pc:sldMkLst>
          <pc:docMk/>
          <pc:sldMk cId="3786326786" sldId="260"/>
        </pc:sldMkLst>
      </pc:sldChg>
      <pc:sldChg chg="modSp add del mod">
        <pc:chgData name="Hucke Nunez, Nicole (huck4481@vandals.uidaho.edu)" userId="b4d3cd24-8849-4526-aedb-574e3308a974" providerId="ADAL" clId="{69D0B307-7E5F-4205-B6D2-FF6F0FC41F69}" dt="2024-03-06T06:33:24.147" v="1001" actId="47"/>
        <pc:sldMkLst>
          <pc:docMk/>
          <pc:sldMk cId="3985639731" sldId="260"/>
        </pc:sldMkLst>
        <pc:spChg chg="mod">
          <ac:chgData name="Hucke Nunez, Nicole (huck4481@vandals.uidaho.edu)" userId="b4d3cd24-8849-4526-aedb-574e3308a974" providerId="ADAL" clId="{69D0B307-7E5F-4205-B6D2-FF6F0FC41F69}" dt="2024-03-06T06:32:10.653" v="969" actId="20577"/>
          <ac:spMkLst>
            <pc:docMk/>
            <pc:sldMk cId="3985639731" sldId="260"/>
            <ac:spMk id="7" creationId="{AD890514-8744-6C0B-A37B-4139000E198D}"/>
          </ac:spMkLst>
        </pc:spChg>
      </pc:sldChg>
      <pc:sldChg chg="addSp delSp modSp new mod delAnim modAnim">
        <pc:chgData name="Hucke Nunez, Nicole (huck4481@vandals.uidaho.edu)" userId="b4d3cd24-8849-4526-aedb-574e3308a974" providerId="ADAL" clId="{69D0B307-7E5F-4205-B6D2-FF6F0FC41F69}" dt="2024-03-06T07:26:37.611" v="1530" actId="1076"/>
        <pc:sldMkLst>
          <pc:docMk/>
          <pc:sldMk cId="4260984145" sldId="260"/>
        </pc:sldMkLst>
        <pc:spChg chg="del">
          <ac:chgData name="Hucke Nunez, Nicole (huck4481@vandals.uidaho.edu)" userId="b4d3cd24-8849-4526-aedb-574e3308a974" providerId="ADAL" clId="{69D0B307-7E5F-4205-B6D2-FF6F0FC41F69}" dt="2024-03-06T06:35:19.483" v="1139" actId="478"/>
          <ac:spMkLst>
            <pc:docMk/>
            <pc:sldMk cId="4260984145" sldId="260"/>
            <ac:spMk id="2" creationId="{311FE23F-8A85-2B06-92AB-F8BA2EAC6676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06:35:20.594" v="1140" actId="478"/>
          <ac:spMkLst>
            <pc:docMk/>
            <pc:sldMk cId="4260984145" sldId="260"/>
            <ac:spMk id="3" creationId="{3CB81924-C2A9-DDED-9267-D97D352AA159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6:28.165" v="1529" actId="1076"/>
          <ac:spMkLst>
            <pc:docMk/>
            <pc:sldMk cId="4260984145" sldId="260"/>
            <ac:spMk id="4" creationId="{1C3243C4-5C51-E14B-B7A5-1AE6B2C007D4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7:13:16.962" v="1235" actId="478"/>
          <ac:spMkLst>
            <pc:docMk/>
            <pc:sldMk cId="4260984145" sldId="260"/>
            <ac:spMk id="9" creationId="{DD92E7AA-289C-C68F-D020-27C71B690F88}"/>
          </ac:spMkLst>
        </pc:spChg>
        <pc:spChg chg="add del">
          <ac:chgData name="Hucke Nunez, Nicole (huck4481@vandals.uidaho.edu)" userId="b4d3cd24-8849-4526-aedb-574e3308a974" providerId="ADAL" clId="{69D0B307-7E5F-4205-B6D2-FF6F0FC41F69}" dt="2024-03-06T07:13:36.444" v="1237" actId="478"/>
          <ac:spMkLst>
            <pc:docMk/>
            <pc:sldMk cId="4260984145" sldId="260"/>
            <ac:spMk id="10" creationId="{1306B814-B88F-8F0C-C2B3-C4FE3E0513FB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07:13:59.391" v="1241" actId="478"/>
          <ac:spMkLst>
            <pc:docMk/>
            <pc:sldMk cId="4260984145" sldId="260"/>
            <ac:spMk id="11" creationId="{634BC97D-23B5-32DF-CD6E-BD2A187A479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6:37.611" v="1530" actId="1076"/>
          <ac:spMkLst>
            <pc:docMk/>
            <pc:sldMk cId="4260984145" sldId="260"/>
            <ac:spMk id="19" creationId="{D738817F-030C-1BFF-1D9A-2AB42F7E5B5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3:15.689" v="1483" actId="1076"/>
          <ac:spMkLst>
            <pc:docMk/>
            <pc:sldMk cId="4260984145" sldId="260"/>
            <ac:spMk id="20" creationId="{4A9A2C34-7BF2-DCFF-DAF2-C5907F924C2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4:27.271" v="1507" actId="1076"/>
          <ac:spMkLst>
            <pc:docMk/>
            <pc:sldMk cId="4260984145" sldId="260"/>
            <ac:spMk id="25" creationId="{1D9AB244-8E8D-3C18-4ACB-200000FC855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19:16.624" v="1404" actId="20577"/>
          <ac:spMkLst>
            <pc:docMk/>
            <pc:sldMk cId="4260984145" sldId="260"/>
            <ac:spMk id="26" creationId="{CFB90EF1-CC22-D94E-04B2-5D3B562345C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4:01.692" v="1496" actId="1076"/>
          <ac:spMkLst>
            <pc:docMk/>
            <pc:sldMk cId="4260984145" sldId="260"/>
            <ac:spMk id="28" creationId="{1D026127-B02E-5A30-EC9E-A96D4E3FA080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07:25:27.080" v="1521" actId="1582"/>
          <ac:spMkLst>
            <pc:docMk/>
            <pc:sldMk cId="4260984145" sldId="260"/>
            <ac:spMk id="31" creationId="{D5D4403F-E992-AC17-B38B-FCC20FABB683}"/>
          </ac:spMkLst>
        </pc:spChg>
        <pc:picChg chg="add del mod">
          <ac:chgData name="Hucke Nunez, Nicole (huck4481@vandals.uidaho.edu)" userId="b4d3cd24-8849-4526-aedb-574e3308a974" providerId="ADAL" clId="{69D0B307-7E5F-4205-B6D2-FF6F0FC41F69}" dt="2024-03-06T06:39:30.335" v="1199" actId="478"/>
          <ac:picMkLst>
            <pc:docMk/>
            <pc:sldMk cId="4260984145" sldId="260"/>
            <ac:picMk id="5" creationId="{7437AA86-7E5F-02C9-D966-2A4FC5FAEEC8}"/>
          </ac:picMkLst>
        </pc:picChg>
        <pc:picChg chg="add mod ord">
          <ac:chgData name="Hucke Nunez, Nicole (huck4481@vandals.uidaho.edu)" userId="b4d3cd24-8849-4526-aedb-574e3308a974" providerId="ADAL" clId="{69D0B307-7E5F-4205-B6D2-FF6F0FC41F69}" dt="2024-03-06T07:25:06.974" v="1518" actId="1076"/>
          <ac:picMkLst>
            <pc:docMk/>
            <pc:sldMk cId="4260984145" sldId="260"/>
            <ac:picMk id="7" creationId="{3F163EB7-1D7A-D03D-2E50-19C3A16BCE87}"/>
          </ac:picMkLst>
        </pc:picChg>
        <pc:picChg chg="add mod modCrop">
          <ac:chgData name="Hucke Nunez, Nicole (huck4481@vandals.uidaho.edu)" userId="b4d3cd24-8849-4526-aedb-574e3308a974" providerId="ADAL" clId="{69D0B307-7E5F-4205-B6D2-FF6F0FC41F69}" dt="2024-03-06T07:26:37.611" v="1530" actId="1076"/>
          <ac:picMkLst>
            <pc:docMk/>
            <pc:sldMk cId="4260984145" sldId="260"/>
            <ac:picMk id="8" creationId="{08BD0DDE-9678-F08C-4C1F-80129AB488DE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07:25:44.108" v="1523" actId="1076"/>
          <ac:picMkLst>
            <pc:docMk/>
            <pc:sldMk cId="4260984145" sldId="260"/>
            <ac:picMk id="21" creationId="{682D068C-2E82-5BCB-98E1-7A9C3056A58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07:24:24.411" v="1506" actId="1076"/>
          <ac:picMkLst>
            <pc:docMk/>
            <pc:sldMk cId="4260984145" sldId="260"/>
            <ac:picMk id="24" creationId="{810E36FD-08FD-7126-552B-E6E399324F15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07:06:54.821" v="1216" actId="21"/>
          <ac:picMkLst>
            <pc:docMk/>
            <pc:sldMk cId="4260984145" sldId="260"/>
            <ac:picMk id="4098" creationId="{682D068C-2E82-5BCB-98E1-7A9C3056A58D}"/>
          </ac:picMkLst>
        </pc:picChg>
        <pc:cxnChg chg="add del mod">
          <ac:chgData name="Hucke Nunez, Nicole (huck4481@vandals.uidaho.edu)" userId="b4d3cd24-8849-4526-aedb-574e3308a974" providerId="ADAL" clId="{69D0B307-7E5F-4205-B6D2-FF6F0FC41F69}" dt="2024-03-06T07:24:37.308" v="1510" actId="478"/>
          <ac:cxnSpMkLst>
            <pc:docMk/>
            <pc:sldMk cId="4260984145" sldId="260"/>
            <ac:cxnSpMk id="13" creationId="{E085F27B-31D4-D4D6-C3CE-44F87C70D186}"/>
          </ac:cxnSpMkLst>
        </pc:cxnChg>
        <pc:cxnChg chg="add del mod">
          <ac:chgData name="Hucke Nunez, Nicole (huck4481@vandals.uidaho.edu)" userId="b4d3cd24-8849-4526-aedb-574e3308a974" providerId="ADAL" clId="{69D0B307-7E5F-4205-B6D2-FF6F0FC41F69}" dt="2024-03-06T07:24:35.554" v="1509" actId="478"/>
          <ac:cxnSpMkLst>
            <pc:docMk/>
            <pc:sldMk cId="4260984145" sldId="260"/>
            <ac:cxnSpMk id="16" creationId="{61E2FD1E-A359-B86E-DDD4-1EB288A0F8B2}"/>
          </ac:cxnSpMkLst>
        </pc:cxnChg>
      </pc:sldChg>
      <pc:sldChg chg="add del">
        <pc:chgData name="Hucke Nunez, Nicole (huck4481@vandals.uidaho.edu)" userId="b4d3cd24-8849-4526-aedb-574e3308a974" providerId="ADAL" clId="{69D0B307-7E5F-4205-B6D2-FF6F0FC41F69}" dt="2024-03-06T06:31:38.796" v="965"/>
        <pc:sldMkLst>
          <pc:docMk/>
          <pc:sldMk cId="230955767" sldId="261"/>
        </pc:sldMkLst>
      </pc:sldChg>
      <pc:sldChg chg="add del">
        <pc:chgData name="Hucke Nunez, Nicole (huck4481@vandals.uidaho.edu)" userId="b4d3cd24-8849-4526-aedb-574e3308a974" providerId="ADAL" clId="{69D0B307-7E5F-4205-B6D2-FF6F0FC41F69}" dt="2024-03-06T06:28:14.081" v="767" actId="2696"/>
        <pc:sldMkLst>
          <pc:docMk/>
          <pc:sldMk cId="390689178" sldId="261"/>
        </pc:sldMkLst>
      </pc:sldChg>
      <pc:sldChg chg="add del">
        <pc:chgData name="Hucke Nunez, Nicole (huck4481@vandals.uidaho.edu)" userId="b4d3cd24-8849-4526-aedb-574e3308a974" providerId="ADAL" clId="{69D0B307-7E5F-4205-B6D2-FF6F0FC41F69}" dt="2024-03-06T06:38:22.223" v="1197" actId="2696"/>
        <pc:sldMkLst>
          <pc:docMk/>
          <pc:sldMk cId="2263094879" sldId="261"/>
        </pc:sldMkLst>
      </pc:sldChg>
      <pc:sldChg chg="add del">
        <pc:chgData name="Hucke Nunez, Nicole (huck4481@vandals.uidaho.edu)" userId="b4d3cd24-8849-4526-aedb-574e3308a974" providerId="ADAL" clId="{69D0B307-7E5F-4205-B6D2-FF6F0FC41F69}" dt="2024-03-06T06:31:28.979" v="963"/>
        <pc:sldMkLst>
          <pc:docMk/>
          <pc:sldMk cId="2906531343" sldId="261"/>
        </pc:sldMkLst>
      </pc:sldChg>
      <pc:sldChg chg="modSp add del mod">
        <pc:chgData name="Hucke Nunez, Nicole (huck4481@vandals.uidaho.edu)" userId="b4d3cd24-8849-4526-aedb-574e3308a974" providerId="ADAL" clId="{69D0B307-7E5F-4205-B6D2-FF6F0FC41F69}" dt="2024-03-06T14:49:36.556" v="1995" actId="2696"/>
        <pc:sldMkLst>
          <pc:docMk/>
          <pc:sldMk cId="1971026484" sldId="262"/>
        </pc:sldMkLst>
        <pc:picChg chg="mod">
          <ac:chgData name="Hucke Nunez, Nicole (huck4481@vandals.uidaho.edu)" userId="b4d3cd24-8849-4526-aedb-574e3308a974" providerId="ADAL" clId="{69D0B307-7E5F-4205-B6D2-FF6F0FC41F69}" dt="2024-03-06T06:37:00.083" v="1153" actId="1076"/>
          <ac:picMkLst>
            <pc:docMk/>
            <pc:sldMk cId="1971026484" sldId="262"/>
            <ac:picMk id="25" creationId="{50E3A322-A410-0A74-A230-A81A091949CC}"/>
          </ac:picMkLst>
        </pc:picChg>
      </pc:sldChg>
      <pc:sldChg chg="addSp delSp modSp new mod modAnim">
        <pc:chgData name="Hucke Nunez, Nicole (huck4481@vandals.uidaho.edu)" userId="b4d3cd24-8849-4526-aedb-574e3308a974" providerId="ADAL" clId="{69D0B307-7E5F-4205-B6D2-FF6F0FC41F69}" dt="2024-03-06T18:08:50.595" v="6349" actId="1076"/>
        <pc:sldMkLst>
          <pc:docMk/>
          <pc:sldMk cId="3140232307" sldId="263"/>
        </pc:sldMkLst>
        <pc:spChg chg="del">
          <ac:chgData name="Hucke Nunez, Nicole (huck4481@vandals.uidaho.edu)" userId="b4d3cd24-8849-4526-aedb-574e3308a974" providerId="ADAL" clId="{69D0B307-7E5F-4205-B6D2-FF6F0FC41F69}" dt="2024-03-06T07:07:00.578" v="1219" actId="478"/>
          <ac:spMkLst>
            <pc:docMk/>
            <pc:sldMk cId="3140232307" sldId="263"/>
            <ac:spMk id="2" creationId="{B42833B1-87F7-8103-911F-A421B28D6C62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07:06:59.377" v="1218" actId="478"/>
          <ac:spMkLst>
            <pc:docMk/>
            <pc:sldMk cId="3140232307" sldId="263"/>
            <ac:spMk id="3" creationId="{483D0655-B636-78BE-04F7-9A3C2107BEC5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35:51.924" v="1708" actId="1076"/>
          <ac:spMkLst>
            <pc:docMk/>
            <pc:sldMk cId="3140232307" sldId="263"/>
            <ac:spMk id="4" creationId="{051D38FC-44D4-C068-2488-F7C65FDF18AF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14:18:48.318" v="1582"/>
          <ac:spMkLst>
            <pc:docMk/>
            <pc:sldMk cId="3140232307" sldId="263"/>
            <ac:spMk id="9" creationId="{1B439241-4C94-DB80-6B27-C2A86DC640A8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34:11.102" v="1688" actId="1076"/>
          <ac:spMkLst>
            <pc:docMk/>
            <pc:sldMk cId="3140232307" sldId="263"/>
            <ac:spMk id="10" creationId="{633CD945-0ADF-81D5-E64C-F08F163106CC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34:11.102" v="1688" actId="1076"/>
          <ac:spMkLst>
            <pc:docMk/>
            <pc:sldMk cId="3140232307" sldId="263"/>
            <ac:spMk id="11" creationId="{87799702-034B-8F5C-C5EF-832A2B25F865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4:29:18.335" v="1616"/>
          <ac:spMkLst>
            <pc:docMk/>
            <pc:sldMk cId="3140232307" sldId="263"/>
            <ac:spMk id="12" creationId="{66F6DFAE-B99E-BF4A-4570-686AA6AA2887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4:31:10.696" v="1632"/>
          <ac:spMkLst>
            <pc:docMk/>
            <pc:sldMk cId="3140232307" sldId="263"/>
            <ac:spMk id="14" creationId="{33AE5C1D-6F64-E837-FDBF-A3677BF2F35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35:54.701" v="1709" actId="1076"/>
          <ac:spMkLst>
            <pc:docMk/>
            <pc:sldMk cId="3140232307" sldId="263"/>
            <ac:spMk id="16" creationId="{BFF561B2-B677-8850-4543-E5C9B5FA6C0D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4:35:31.607" v="1700"/>
          <ac:spMkLst>
            <pc:docMk/>
            <pc:sldMk cId="3140232307" sldId="263"/>
            <ac:spMk id="18" creationId="{4D7E1743-F6FF-3F9E-9708-B5EDDFF14D66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52:14.811" v="2031" actId="20577"/>
          <ac:spMkLst>
            <pc:docMk/>
            <pc:sldMk cId="3140232307" sldId="263"/>
            <ac:spMk id="20" creationId="{80FBB815-F086-5359-349C-52E0799F56F3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14:34:11.102" v="1688" actId="1076"/>
          <ac:picMkLst>
            <pc:docMk/>
            <pc:sldMk cId="3140232307" sldId="263"/>
            <ac:picMk id="6" creationId="{83AA53FC-DF2A-4102-8BDF-521BAD2FF19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34:11.102" v="1688" actId="1076"/>
          <ac:picMkLst>
            <pc:docMk/>
            <pc:sldMk cId="3140232307" sldId="263"/>
            <ac:picMk id="8" creationId="{702D4044-D138-DA12-D5EB-F6B3F8E365E6}"/>
          </ac:picMkLst>
        </pc:picChg>
        <pc:picChg chg="add mod modCrop">
          <ac:chgData name="Hucke Nunez, Nicole (huck4481@vandals.uidaho.edu)" userId="b4d3cd24-8849-4526-aedb-574e3308a974" providerId="ADAL" clId="{69D0B307-7E5F-4205-B6D2-FF6F0FC41F69}" dt="2024-03-06T14:35:30.461" v="1699" actId="1076"/>
          <ac:picMkLst>
            <pc:docMk/>
            <pc:sldMk cId="3140232307" sldId="263"/>
            <ac:picMk id="13" creationId="{6F51C8B0-EB8F-AF9F-4D08-7E78337956C5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14:35:14.486" v="1698" actId="478"/>
          <ac:picMkLst>
            <pc:docMk/>
            <pc:sldMk cId="3140232307" sldId="263"/>
            <ac:picMk id="15" creationId="{054E1817-A8FC-D8C6-49A7-4B931054B43F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8:08:50.595" v="6349" actId="1076"/>
          <ac:picMkLst>
            <pc:docMk/>
            <pc:sldMk cId="3140232307" sldId="263"/>
            <ac:picMk id="17" creationId="{561C66D7-203C-7A3D-BD1B-05F87D67A07B}"/>
          </ac:picMkLst>
        </pc:picChg>
        <pc:picChg chg="add mod modCrop">
          <ac:chgData name="Hucke Nunez, Nicole (huck4481@vandals.uidaho.edu)" userId="b4d3cd24-8849-4526-aedb-574e3308a974" providerId="ADAL" clId="{69D0B307-7E5F-4205-B6D2-FF6F0FC41F69}" dt="2024-03-06T14:35:49.221" v="1707" actId="14100"/>
          <ac:picMkLst>
            <pc:docMk/>
            <pc:sldMk cId="3140232307" sldId="263"/>
            <ac:picMk id="19" creationId="{7134A580-3238-5081-603B-6E591455ECED}"/>
          </ac:picMkLst>
        </pc:picChg>
        <pc:picChg chg="add del mod">
          <ac:chgData name="Hucke Nunez, Nicole (huck4481@vandals.uidaho.edu)" userId="b4d3cd24-8849-4526-aedb-574e3308a974" providerId="ADAL" clId="{69D0B307-7E5F-4205-B6D2-FF6F0FC41F69}" dt="2024-03-06T07:16:29.669" v="1291" actId="21"/>
          <ac:picMkLst>
            <pc:docMk/>
            <pc:sldMk cId="3140232307" sldId="263"/>
            <ac:picMk id="4098" creationId="{682D068C-2E82-5BCB-98E1-7A9C3056A58D}"/>
          </ac:picMkLst>
        </pc:picChg>
      </pc:sldChg>
      <pc:sldChg chg="addSp delSp modSp new mod modAnim">
        <pc:chgData name="Hucke Nunez, Nicole (huck4481@vandals.uidaho.edu)" userId="b4d3cd24-8849-4526-aedb-574e3308a974" providerId="ADAL" clId="{69D0B307-7E5F-4205-B6D2-FF6F0FC41F69}" dt="2024-03-06T18:10:35.279" v="6353" actId="1076"/>
        <pc:sldMkLst>
          <pc:docMk/>
          <pc:sldMk cId="1749206280" sldId="264"/>
        </pc:sldMkLst>
        <pc:spChg chg="del">
          <ac:chgData name="Hucke Nunez, Nicole (huck4481@vandals.uidaho.edu)" userId="b4d3cd24-8849-4526-aedb-574e3308a974" providerId="ADAL" clId="{69D0B307-7E5F-4205-B6D2-FF6F0FC41F69}" dt="2024-03-06T14:33:01.487" v="1642" actId="478"/>
          <ac:spMkLst>
            <pc:docMk/>
            <pc:sldMk cId="1749206280" sldId="264"/>
            <ac:spMk id="2" creationId="{5C0052D6-DE9E-40F3-C605-8FE22F858019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4:36:13.099" v="1710" actId="478"/>
          <ac:spMkLst>
            <pc:docMk/>
            <pc:sldMk cId="1749206280" sldId="264"/>
            <ac:spMk id="3" creationId="{4AA84883-CBAA-C130-A6B3-5E6F1F09A4E6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36:16.756" v="1712" actId="1076"/>
          <ac:spMkLst>
            <pc:docMk/>
            <pc:sldMk cId="1749206280" sldId="264"/>
            <ac:spMk id="4" creationId="{C6060561-C6C7-BC89-D0E9-CF9D726C540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48:30.725" v="1994" actId="1076"/>
          <ac:spMkLst>
            <pc:docMk/>
            <pc:sldMk cId="1749206280" sldId="264"/>
            <ac:spMk id="5" creationId="{99A81723-9FC1-52D6-4F2B-1ABD006EC21E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48:21.923" v="1993" actId="1076"/>
          <ac:spMkLst>
            <pc:docMk/>
            <pc:sldMk cId="1749206280" sldId="264"/>
            <ac:spMk id="7" creationId="{D69FFFEE-0AB4-BBCA-3FF4-0D0C65F0A519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48:21.923" v="1993" actId="1076"/>
          <ac:spMkLst>
            <pc:docMk/>
            <pc:sldMk cId="1749206280" sldId="264"/>
            <ac:spMk id="8" creationId="{EC5F0275-6F1E-41BA-1898-1485D097D57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48:21.923" v="1993" actId="1076"/>
          <ac:spMkLst>
            <pc:docMk/>
            <pc:sldMk cId="1749206280" sldId="264"/>
            <ac:spMk id="9" creationId="{31985B5A-F258-9718-B3D1-DACE3C7C361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52:20.366" v="2034" actId="20577"/>
          <ac:spMkLst>
            <pc:docMk/>
            <pc:sldMk cId="1749206280" sldId="264"/>
            <ac:spMk id="12" creationId="{0C51DC22-A2D0-82C2-6EBD-FB49979A50D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4:53:08.584" v="2077" actId="20577"/>
          <ac:spMkLst>
            <pc:docMk/>
            <pc:sldMk cId="1749206280" sldId="264"/>
            <ac:spMk id="13" creationId="{DE52C158-4EC9-4FF7-B148-E336C6D4492A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8:10:35.279" v="6353" actId="1076"/>
          <ac:spMkLst>
            <pc:docMk/>
            <pc:sldMk cId="1749206280" sldId="264"/>
            <ac:spMk id="15" creationId="{13723A70-840A-74D4-2F2D-24CDD6F221A1}"/>
          </ac:spMkLst>
        </pc:spChg>
        <pc:graphicFrameChg chg="add mod">
          <ac:chgData name="Hucke Nunez, Nicole (huck4481@vandals.uidaho.edu)" userId="b4d3cd24-8849-4526-aedb-574e3308a974" providerId="ADAL" clId="{69D0B307-7E5F-4205-B6D2-FF6F0FC41F69}" dt="2024-03-06T14:52:02.256" v="2028" actId="1076"/>
          <ac:graphicFrameMkLst>
            <pc:docMk/>
            <pc:sldMk cId="1749206280" sldId="264"/>
            <ac:graphicFrameMk id="11" creationId="{F04403CD-7EE0-3DBB-B164-4229F5C3E0B1}"/>
          </ac:graphicFrameMkLst>
        </pc:graphicFrame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6" creationId="{4283095A-C902-D290-7DFA-75DFE222E1C0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10" creationId="{3EF91091-99B7-9B2E-25CD-65338998B61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7170" creationId="{F2EACB90-60F0-2F90-D0AE-6AB3C0C1AA39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7172" creationId="{C31208BA-7957-D8FB-E446-1FA7F643388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5:47.678" v="1878" actId="1076"/>
          <ac:picMkLst>
            <pc:docMk/>
            <pc:sldMk cId="1749206280" sldId="264"/>
            <ac:picMk id="7174" creationId="{49FA285C-6CC3-2381-0BF6-595127719291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7176" creationId="{719A587B-1C75-B74D-679D-C20ECE26DEC0}"/>
          </ac:picMkLst>
        </pc:picChg>
        <pc:picChg chg="add del">
          <ac:chgData name="Hucke Nunez, Nicole (huck4481@vandals.uidaho.edu)" userId="b4d3cd24-8849-4526-aedb-574e3308a974" providerId="ADAL" clId="{69D0B307-7E5F-4205-B6D2-FF6F0FC41F69}" dt="2024-03-06T14:47:37.447" v="1980" actId="478"/>
          <ac:picMkLst>
            <pc:docMk/>
            <pc:sldMk cId="1749206280" sldId="264"/>
            <ac:picMk id="7178" creationId="{A1E5E9B2-0588-A8AD-A034-178DC12D884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4:48:21.923" v="1993" actId="1076"/>
          <ac:picMkLst>
            <pc:docMk/>
            <pc:sldMk cId="1749206280" sldId="264"/>
            <ac:picMk id="7180" creationId="{A2A8B916-18A5-2F32-50EC-B82B9F98D467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5:38:15.497" v="3118" actId="20577"/>
        <pc:sldMkLst>
          <pc:docMk/>
          <pc:sldMk cId="2784855557" sldId="265"/>
        </pc:sldMkLst>
        <pc:spChg chg="del">
          <ac:chgData name="Hucke Nunez, Nicole (huck4481@vandals.uidaho.edu)" userId="b4d3cd24-8849-4526-aedb-574e3308a974" providerId="ADAL" clId="{69D0B307-7E5F-4205-B6D2-FF6F0FC41F69}" dt="2024-03-06T14:53:24.821" v="2079" actId="478"/>
          <ac:spMkLst>
            <pc:docMk/>
            <pc:sldMk cId="2784855557" sldId="265"/>
            <ac:spMk id="2" creationId="{3504402A-731D-3892-EE0B-CDD8013052BA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4:53:39.661" v="2096" actId="478"/>
          <ac:spMkLst>
            <pc:docMk/>
            <pc:sldMk cId="2784855557" sldId="265"/>
            <ac:spMk id="3" creationId="{08B61D67-F832-8D08-F170-2D33557B5D48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08.682" v="3115" actId="1076"/>
          <ac:spMkLst>
            <pc:docMk/>
            <pc:sldMk cId="2784855557" sldId="265"/>
            <ac:spMk id="4" creationId="{30919B9A-ACBA-6B8E-3F4B-A18551381F27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05.968" v="3114" actId="1076"/>
          <ac:spMkLst>
            <pc:docMk/>
            <pc:sldMk cId="2784855557" sldId="265"/>
            <ac:spMk id="5" creationId="{359EE3F2-FBA8-D417-A423-163B2B6CDBA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04.045" v="3113" actId="1076"/>
          <ac:spMkLst>
            <pc:docMk/>
            <pc:sldMk cId="2784855557" sldId="265"/>
            <ac:spMk id="14" creationId="{207E4C6B-93D9-8A40-96AD-B9D51C2BE45E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04.045" v="3113" actId="1076"/>
          <ac:spMkLst>
            <pc:docMk/>
            <pc:sldMk cId="2784855557" sldId="265"/>
            <ac:spMk id="15" creationId="{0B3139A6-60A2-975E-1F2D-E4609B9055A6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15.497" v="3118" actId="20577"/>
          <ac:spMkLst>
            <pc:docMk/>
            <pc:sldMk cId="2784855557" sldId="265"/>
            <ac:spMk id="26" creationId="{9787CB47-D086-B670-D85B-7CA404E8A9B4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15:06:16.831" v="2302"/>
          <ac:picMkLst>
            <pc:docMk/>
            <pc:sldMk cId="2784855557" sldId="265"/>
            <ac:picMk id="7" creationId="{F8FED8C0-25C3-612D-4769-5A133E2F36C2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5:06:16.831" v="2302"/>
          <ac:picMkLst>
            <pc:docMk/>
            <pc:sldMk cId="2784855557" sldId="265"/>
            <ac:picMk id="9" creationId="{7DFC7577-F1F3-5977-AAD3-25F3C536BF26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5:38:04.045" v="3113" actId="1076"/>
          <ac:picMkLst>
            <pc:docMk/>
            <pc:sldMk cId="2784855557" sldId="265"/>
            <ac:picMk id="11" creationId="{EEEBCBA4-D9D1-516B-A930-91267B4456A5}"/>
          </ac:picMkLst>
        </pc:picChg>
        <pc:picChg chg="add mod ord modCrop">
          <ac:chgData name="Hucke Nunez, Nicole (huck4481@vandals.uidaho.edu)" userId="b4d3cd24-8849-4526-aedb-574e3308a974" providerId="ADAL" clId="{69D0B307-7E5F-4205-B6D2-FF6F0FC41F69}" dt="2024-03-06T15:38:04.045" v="3113" actId="1076"/>
          <ac:picMkLst>
            <pc:docMk/>
            <pc:sldMk cId="2784855557" sldId="265"/>
            <ac:picMk id="17" creationId="{DAA6235C-4DB9-0864-7955-EB77770DAEE0}"/>
          </ac:picMkLst>
        </pc:picChg>
        <pc:cxnChg chg="add mod">
          <ac:chgData name="Hucke Nunez, Nicole (huck4481@vandals.uidaho.edu)" userId="b4d3cd24-8849-4526-aedb-574e3308a974" providerId="ADAL" clId="{69D0B307-7E5F-4205-B6D2-FF6F0FC41F69}" dt="2024-03-06T15:38:04.045" v="3113" actId="1076"/>
          <ac:cxnSpMkLst>
            <pc:docMk/>
            <pc:sldMk cId="2784855557" sldId="265"/>
            <ac:cxnSpMk id="13" creationId="{EA4496F9-A1DC-9450-53C3-35A62CC716DD}"/>
          </ac:cxnSpMkLst>
        </pc:cxnChg>
        <pc:cxnChg chg="add mod">
          <ac:chgData name="Hucke Nunez, Nicole (huck4481@vandals.uidaho.edu)" userId="b4d3cd24-8849-4526-aedb-574e3308a974" providerId="ADAL" clId="{69D0B307-7E5F-4205-B6D2-FF6F0FC41F69}" dt="2024-03-06T15:38:04.045" v="3113" actId="1076"/>
          <ac:cxnSpMkLst>
            <pc:docMk/>
            <pc:sldMk cId="2784855557" sldId="265"/>
            <ac:cxnSpMk id="20" creationId="{CEEB7FBC-3988-0CFE-3794-23A36DB74AEE}"/>
          </ac:cxnSpMkLst>
        </pc:cxnChg>
        <pc:cxnChg chg="add mod">
          <ac:chgData name="Hucke Nunez, Nicole (huck4481@vandals.uidaho.edu)" userId="b4d3cd24-8849-4526-aedb-574e3308a974" providerId="ADAL" clId="{69D0B307-7E5F-4205-B6D2-FF6F0FC41F69}" dt="2024-03-06T15:38:04.045" v="3113" actId="1076"/>
          <ac:cxnSpMkLst>
            <pc:docMk/>
            <pc:sldMk cId="2784855557" sldId="265"/>
            <ac:cxnSpMk id="25" creationId="{1CB9733C-45A3-510A-6700-E680C61FB424}"/>
          </ac:cxnSpMkLst>
        </pc:cxnChg>
      </pc:sldChg>
      <pc:sldChg chg="addSp delSp modSp new mod">
        <pc:chgData name="Hucke Nunez, Nicole (huck4481@vandals.uidaho.edu)" userId="b4d3cd24-8849-4526-aedb-574e3308a974" providerId="ADAL" clId="{69D0B307-7E5F-4205-B6D2-FF6F0FC41F69}" dt="2024-03-06T15:38:45.811" v="3143" actId="14100"/>
        <pc:sldMkLst>
          <pc:docMk/>
          <pc:sldMk cId="2264945281" sldId="266"/>
        </pc:sldMkLst>
        <pc:spChg chg="del">
          <ac:chgData name="Hucke Nunez, Nicole (huck4481@vandals.uidaho.edu)" userId="b4d3cd24-8849-4526-aedb-574e3308a974" providerId="ADAL" clId="{69D0B307-7E5F-4205-B6D2-FF6F0FC41F69}" dt="2024-03-06T15:15:50.623" v="2547" actId="478"/>
          <ac:spMkLst>
            <pc:docMk/>
            <pc:sldMk cId="2264945281" sldId="266"/>
            <ac:spMk id="2" creationId="{441A64CD-A716-DA07-C75D-50C26269B492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5:15:51.606" v="2548" actId="478"/>
          <ac:spMkLst>
            <pc:docMk/>
            <pc:sldMk cId="2264945281" sldId="266"/>
            <ac:spMk id="3" creationId="{E9F55D5D-E75B-4C29-B11F-C945C1C0F039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45.811" v="3143" actId="14100"/>
          <ac:spMkLst>
            <pc:docMk/>
            <pc:sldMk cId="2264945281" sldId="266"/>
            <ac:spMk id="4" creationId="{1914B743-1626-9E09-8AE5-2405FC06A4D0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15:19:42.281" v="2611"/>
          <ac:spMkLst>
            <pc:docMk/>
            <pc:sldMk cId="2264945281" sldId="266"/>
            <ac:spMk id="7" creationId="{E655D80A-02D8-0421-376C-FE79B9007C65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1:47.159" v="2806" actId="1076"/>
          <ac:spMkLst>
            <pc:docMk/>
            <pc:sldMk cId="2264945281" sldId="266"/>
            <ac:spMk id="8" creationId="{33E81FB4-9B08-7026-7E18-EE08D4A6F00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19.896" v="3121" actId="20577"/>
          <ac:spMkLst>
            <pc:docMk/>
            <pc:sldMk cId="2264945281" sldId="266"/>
            <ac:spMk id="9" creationId="{79D85431-D67F-E703-1E7C-180A86FFF7ED}"/>
          </ac:spMkLst>
        </pc:spChg>
        <pc:graphicFrameChg chg="add mod">
          <ac:chgData name="Hucke Nunez, Nicole (huck4481@vandals.uidaho.edu)" userId="b4d3cd24-8849-4526-aedb-574e3308a974" providerId="ADAL" clId="{69D0B307-7E5F-4205-B6D2-FF6F0FC41F69}" dt="2024-03-06T15:32:23.911" v="2813" actId="1076"/>
          <ac:graphicFrameMkLst>
            <pc:docMk/>
            <pc:sldMk cId="2264945281" sldId="266"/>
            <ac:graphicFrameMk id="5" creationId="{CC4E7E1D-BB51-4D5E-BE61-3F8501FFF8C5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5:32:23.911" v="2813" actId="1076"/>
          <ac:graphicFrameMkLst>
            <pc:docMk/>
            <pc:sldMk cId="2264945281" sldId="266"/>
            <ac:graphicFrameMk id="6" creationId="{E529F969-6233-4A84-BD2C-EDDD5EC7792D}"/>
          </ac:graphicFrameMkLst>
        </pc:graphicFrameChg>
      </pc:sldChg>
      <pc:sldChg chg="addSp delSp modSp new mod">
        <pc:chgData name="Hucke Nunez, Nicole (huck4481@vandals.uidaho.edu)" userId="b4d3cd24-8849-4526-aedb-574e3308a974" providerId="ADAL" clId="{69D0B307-7E5F-4205-B6D2-FF6F0FC41F69}" dt="2024-03-06T15:38:58.330" v="3176" actId="14100"/>
        <pc:sldMkLst>
          <pc:docMk/>
          <pc:sldMk cId="272483601" sldId="267"/>
        </pc:sldMkLst>
        <pc:spChg chg="del">
          <ac:chgData name="Hucke Nunez, Nicole (huck4481@vandals.uidaho.edu)" userId="b4d3cd24-8849-4526-aedb-574e3308a974" providerId="ADAL" clId="{69D0B307-7E5F-4205-B6D2-FF6F0FC41F69}" dt="2024-03-06T15:28:03.720" v="2763" actId="478"/>
          <ac:spMkLst>
            <pc:docMk/>
            <pc:sldMk cId="272483601" sldId="267"/>
            <ac:spMk id="2" creationId="{5DE9AB41-A47A-4F13-2E53-D22F1B4BA572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5:28:02.693" v="2762" actId="478"/>
          <ac:spMkLst>
            <pc:docMk/>
            <pc:sldMk cId="272483601" sldId="267"/>
            <ac:spMk id="3" creationId="{B192CAC2-0ED6-B434-1D9E-1CCF1D54321E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58.330" v="3176" actId="14100"/>
          <ac:spMkLst>
            <pc:docMk/>
            <pc:sldMk cId="272483601" sldId="267"/>
            <ac:spMk id="6" creationId="{7CCA2372-8A90-EC29-D442-E3628BC155A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7:29.781" v="3110" actId="20577"/>
          <ac:spMkLst>
            <pc:docMk/>
            <pc:sldMk cId="272483601" sldId="267"/>
            <ac:spMk id="7" creationId="{DFF0694E-99E1-18B0-DF59-3EF025FA630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25.670" v="3124" actId="20577"/>
          <ac:spMkLst>
            <pc:docMk/>
            <pc:sldMk cId="272483601" sldId="267"/>
            <ac:spMk id="8" creationId="{3C50559C-7977-AB3D-B1A6-6CE927911983}"/>
          </ac:spMkLst>
        </pc:spChg>
        <pc:graphicFrameChg chg="add mod">
          <ac:chgData name="Hucke Nunez, Nicole (huck4481@vandals.uidaho.edu)" userId="b4d3cd24-8849-4526-aedb-574e3308a974" providerId="ADAL" clId="{69D0B307-7E5F-4205-B6D2-FF6F0FC41F69}" dt="2024-03-06T15:31:30.858" v="2802" actId="14100"/>
          <ac:graphicFrameMkLst>
            <pc:docMk/>
            <pc:sldMk cId="272483601" sldId="267"/>
            <ac:graphicFrameMk id="4" creationId="{E3201577-813E-4DF5-8314-EC062929C8D1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5:30:25.228" v="2801" actId="13926"/>
          <ac:graphicFrameMkLst>
            <pc:docMk/>
            <pc:sldMk cId="272483601" sldId="267"/>
            <ac:graphicFrameMk id="5" creationId="{7FB16516-FA93-4297-9463-15CE45E41B42}"/>
          </ac:graphicFrameMkLst>
        </pc:graphicFrameChg>
      </pc:sldChg>
      <pc:sldChg chg="addSp delSp modSp new mod">
        <pc:chgData name="Hucke Nunez, Nicole (huck4481@vandals.uidaho.edu)" userId="b4d3cd24-8849-4526-aedb-574e3308a974" providerId="ADAL" clId="{69D0B307-7E5F-4205-B6D2-FF6F0FC41F69}" dt="2024-03-06T15:44:19.515" v="3293"/>
        <pc:sldMkLst>
          <pc:docMk/>
          <pc:sldMk cId="2530996156" sldId="268"/>
        </pc:sldMkLst>
        <pc:spChg chg="del">
          <ac:chgData name="Hucke Nunez, Nicole (huck4481@vandals.uidaho.edu)" userId="b4d3cd24-8849-4526-aedb-574e3308a974" providerId="ADAL" clId="{69D0B307-7E5F-4205-B6D2-FF6F0FC41F69}" dt="2024-03-06T15:39:17.267" v="3177" actId="478"/>
          <ac:spMkLst>
            <pc:docMk/>
            <pc:sldMk cId="2530996156" sldId="268"/>
            <ac:spMk id="2" creationId="{355D59CF-D5DA-9C86-FAED-8758BFE3E880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5:39:30.649" v="3179" actId="478"/>
          <ac:spMkLst>
            <pc:docMk/>
            <pc:sldMk cId="2530996156" sldId="268"/>
            <ac:spMk id="3" creationId="{32CF9824-6A25-973E-8525-9B59EF7E993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8:32.976" v="3128" actId="20577"/>
          <ac:spMkLst>
            <pc:docMk/>
            <pc:sldMk cId="2530996156" sldId="268"/>
            <ac:spMk id="4" creationId="{911248A0-4E05-BF69-EE7D-25BD75C61B0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39:35.003" v="3197" actId="20577"/>
          <ac:spMkLst>
            <pc:docMk/>
            <pc:sldMk cId="2530996156" sldId="268"/>
            <ac:spMk id="5" creationId="{7842D9AB-79DE-8D5C-E61D-F5681453FCDC}"/>
          </ac:spMkLst>
        </pc:spChg>
        <pc:graphicFrameChg chg="add mod modGraphic">
          <ac:chgData name="Hucke Nunez, Nicole (huck4481@vandals.uidaho.edu)" userId="b4d3cd24-8849-4526-aedb-574e3308a974" providerId="ADAL" clId="{69D0B307-7E5F-4205-B6D2-FF6F0FC41F69}" dt="2024-03-06T15:43:26.700" v="3274" actId="1076"/>
          <ac:graphicFrameMkLst>
            <pc:docMk/>
            <pc:sldMk cId="2530996156" sldId="268"/>
            <ac:graphicFrameMk id="6" creationId="{320C0980-41AE-E040-47AE-D0FA14A41686}"/>
          </ac:graphicFrameMkLst>
        </pc:graphicFrameChg>
        <pc:graphicFrameChg chg="add mod modGraphic">
          <ac:chgData name="Hucke Nunez, Nicole (huck4481@vandals.uidaho.edu)" userId="b4d3cd24-8849-4526-aedb-574e3308a974" providerId="ADAL" clId="{69D0B307-7E5F-4205-B6D2-FF6F0FC41F69}" dt="2024-03-06T15:43:26.700" v="3274" actId="1076"/>
          <ac:graphicFrameMkLst>
            <pc:docMk/>
            <pc:sldMk cId="2530996156" sldId="268"/>
            <ac:graphicFrameMk id="7" creationId="{992B9F1C-1B41-820B-6A7F-E4B17A4E2BC8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5:43:21.180" v="3273" actId="1076"/>
          <ac:graphicFrameMkLst>
            <pc:docMk/>
            <pc:sldMk cId="2530996156" sldId="268"/>
            <ac:graphicFrameMk id="8" creationId="{EBCE88D7-7658-629C-4B39-23A46DD013E8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5:44:19.515" v="3293"/>
          <ac:graphicFrameMkLst>
            <pc:docMk/>
            <pc:sldMk cId="2530996156" sldId="268"/>
            <ac:graphicFrameMk id="9" creationId="{3CAE72A8-ECFB-4D36-B48D-8F1641706FCE}"/>
          </ac:graphicFrameMkLst>
        </pc:graphicFrameChg>
      </pc:sldChg>
      <pc:sldChg chg="addSp delSp modSp new mod">
        <pc:chgData name="Hucke Nunez, Nicole (huck4481@vandals.uidaho.edu)" userId="b4d3cd24-8849-4526-aedb-574e3308a974" providerId="ADAL" clId="{69D0B307-7E5F-4205-B6D2-FF6F0FC41F69}" dt="2024-03-06T15:59:12.975" v="3698" actId="20577"/>
        <pc:sldMkLst>
          <pc:docMk/>
          <pc:sldMk cId="2024078702" sldId="269"/>
        </pc:sldMkLst>
        <pc:spChg chg="del">
          <ac:chgData name="Hucke Nunez, Nicole (huck4481@vandals.uidaho.edu)" userId="b4d3cd24-8849-4526-aedb-574e3308a974" providerId="ADAL" clId="{69D0B307-7E5F-4205-B6D2-FF6F0FC41F69}" dt="2024-03-06T15:44:38.291" v="3295" actId="478"/>
          <ac:spMkLst>
            <pc:docMk/>
            <pc:sldMk cId="2024078702" sldId="269"/>
            <ac:spMk id="2" creationId="{D03ED553-6F23-1226-A9B9-99063A029CD8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5:47:04.538" v="3315" actId="478"/>
          <ac:spMkLst>
            <pc:docMk/>
            <pc:sldMk cId="2024078702" sldId="269"/>
            <ac:spMk id="3" creationId="{03D16882-4EEE-F844-42B2-74A33CAC1E67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58:07.263" v="3688" actId="20577"/>
          <ac:spMkLst>
            <pc:docMk/>
            <pc:sldMk cId="2024078702" sldId="269"/>
            <ac:spMk id="4" creationId="{127010A2-2E25-2173-C416-E535EBD63BE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58:25.243" v="3694" actId="1076"/>
          <ac:spMkLst>
            <pc:docMk/>
            <pc:sldMk cId="2024078702" sldId="269"/>
            <ac:spMk id="5" creationId="{C1CB584B-65CF-47A2-CFFD-961D38B9C6ED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5:59:12.975" v="3698" actId="20577"/>
          <ac:spMkLst>
            <pc:docMk/>
            <pc:sldMk cId="2024078702" sldId="269"/>
            <ac:spMk id="11" creationId="{57D07BF2-13E3-3A1C-DEE5-B5E1C6CE29C4}"/>
          </ac:spMkLst>
        </pc:spChg>
        <pc:graphicFrameChg chg="add mod modGraphic">
          <ac:chgData name="Hucke Nunez, Nicole (huck4481@vandals.uidaho.edu)" userId="b4d3cd24-8849-4526-aedb-574e3308a974" providerId="ADAL" clId="{69D0B307-7E5F-4205-B6D2-FF6F0FC41F69}" dt="2024-03-06T15:58:04.950" v="3687" actId="1076"/>
          <ac:graphicFrameMkLst>
            <pc:docMk/>
            <pc:sldMk cId="2024078702" sldId="269"/>
            <ac:graphicFrameMk id="6" creationId="{DC584878-7497-C6C2-2B0B-FB4C83F75310}"/>
          </ac:graphicFrameMkLst>
        </pc:graphicFrameChg>
        <pc:graphicFrameChg chg="add del mod">
          <ac:chgData name="Hucke Nunez, Nicole (huck4481@vandals.uidaho.edu)" userId="b4d3cd24-8849-4526-aedb-574e3308a974" providerId="ADAL" clId="{69D0B307-7E5F-4205-B6D2-FF6F0FC41F69}" dt="2024-03-06T15:57:52.745" v="3683" actId="1076"/>
          <ac:graphicFrameMkLst>
            <pc:docMk/>
            <pc:sldMk cId="2024078702" sldId="269"/>
            <ac:graphicFrameMk id="7" creationId="{6482D899-85C0-FA9E-2679-DE8376289264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5:57:52.745" v="3683" actId="1076"/>
          <ac:graphicFrameMkLst>
            <pc:docMk/>
            <pc:sldMk cId="2024078702" sldId="269"/>
            <ac:graphicFrameMk id="8" creationId="{D32486FA-16CC-42E7-9A04-F517B24C9A0E}"/>
          </ac:graphicFrameMkLst>
        </pc:graphicFrameChg>
        <pc:picChg chg="add mod">
          <ac:chgData name="Hucke Nunez, Nicole (huck4481@vandals.uidaho.edu)" userId="b4d3cd24-8849-4526-aedb-574e3308a974" providerId="ADAL" clId="{69D0B307-7E5F-4205-B6D2-FF6F0FC41F69}" dt="2024-03-06T15:58:16.966" v="3692" actId="1076"/>
          <ac:picMkLst>
            <pc:docMk/>
            <pc:sldMk cId="2024078702" sldId="269"/>
            <ac:picMk id="10" creationId="{637B109C-359B-8E80-9800-93BAC515E378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6:44:26.216" v="4916" actId="20577"/>
        <pc:sldMkLst>
          <pc:docMk/>
          <pc:sldMk cId="2312827711" sldId="270"/>
        </pc:sldMkLst>
        <pc:spChg chg="del">
          <ac:chgData name="Hucke Nunez, Nicole (huck4481@vandals.uidaho.edu)" userId="b4d3cd24-8849-4526-aedb-574e3308a974" providerId="ADAL" clId="{69D0B307-7E5F-4205-B6D2-FF6F0FC41F69}" dt="2024-03-06T16:00:57.844" v="3699" actId="478"/>
          <ac:spMkLst>
            <pc:docMk/>
            <pc:sldMk cId="2312827711" sldId="270"/>
            <ac:spMk id="2" creationId="{D26854F8-14A8-3844-BFDC-38887D86C110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01:01.257" v="3701" actId="478"/>
          <ac:spMkLst>
            <pc:docMk/>
            <pc:sldMk cId="2312827711" sldId="270"/>
            <ac:spMk id="3" creationId="{E2820C3E-3B1F-D2AB-EB91-D2F0B83D6D88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31:13.143" v="4618" actId="404"/>
          <ac:spMkLst>
            <pc:docMk/>
            <pc:sldMk cId="2312827711" sldId="270"/>
            <ac:spMk id="4" creationId="{7FB0E4D8-D71C-0580-932D-4FC9A2467E8B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6:12:38.190" v="3943"/>
          <ac:spMkLst>
            <pc:docMk/>
            <pc:sldMk cId="2312827711" sldId="270"/>
            <ac:spMk id="9" creationId="{257EE846-05BA-8479-222C-A35D5556A135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31:31.427" v="4625" actId="14100"/>
          <ac:spMkLst>
            <pc:docMk/>
            <pc:sldMk cId="2312827711" sldId="270"/>
            <ac:spMk id="11" creationId="{B2D9D01D-05DA-2205-9F9F-AC13F7F4976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18.710" v="4913"/>
          <ac:spMkLst>
            <pc:docMk/>
            <pc:sldMk cId="2312827711" sldId="270"/>
            <ac:spMk id="12" creationId="{A0D3890A-9D35-4B50-A038-DB9EFB18C530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26.216" v="4916" actId="20577"/>
          <ac:spMkLst>
            <pc:docMk/>
            <pc:sldMk cId="2312827711" sldId="270"/>
            <ac:spMk id="13" creationId="{9D867977-E0A5-B4CC-8693-AFF42C14BCF8}"/>
          </ac:spMkLst>
        </pc:spChg>
        <pc:graphicFrameChg chg="add del mod">
          <ac:chgData name="Hucke Nunez, Nicole (huck4481@vandals.uidaho.edu)" userId="b4d3cd24-8849-4526-aedb-574e3308a974" providerId="ADAL" clId="{69D0B307-7E5F-4205-B6D2-FF6F0FC41F69}" dt="2024-03-06T16:07:03.269" v="3859" actId="21"/>
          <ac:graphicFrameMkLst>
            <pc:docMk/>
            <pc:sldMk cId="2312827711" sldId="270"/>
            <ac:graphicFrameMk id="5" creationId="{363972EF-0925-42C2-B009-C23D6690D2AA}"/>
          </ac:graphicFrameMkLst>
        </pc:graphicFrameChg>
        <pc:graphicFrameChg chg="add del mod">
          <ac:chgData name="Hucke Nunez, Nicole (huck4481@vandals.uidaho.edu)" userId="b4d3cd24-8849-4526-aedb-574e3308a974" providerId="ADAL" clId="{69D0B307-7E5F-4205-B6D2-FF6F0FC41F69}" dt="2024-03-06T16:07:03.269" v="3859" actId="21"/>
          <ac:graphicFrameMkLst>
            <pc:docMk/>
            <pc:sldMk cId="2312827711" sldId="270"/>
            <ac:graphicFrameMk id="6" creationId="{7E7BD127-C47A-40E7-AA6E-256363C1A574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6:13:51.037" v="3964" actId="1076"/>
          <ac:graphicFrameMkLst>
            <pc:docMk/>
            <pc:sldMk cId="2312827711" sldId="270"/>
            <ac:graphicFrameMk id="7" creationId="{20B6DD1F-33CC-4E92-BD00-CFD6EB955348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6:13:51.037" v="3964" actId="1076"/>
          <ac:graphicFrameMkLst>
            <pc:docMk/>
            <pc:sldMk cId="2312827711" sldId="270"/>
            <ac:graphicFrameMk id="8" creationId="{73A3C0A1-125E-41DD-AD46-637566331DEB}"/>
          </ac:graphicFrameMkLst>
        </pc:graphicFrameChg>
        <pc:picChg chg="add mod">
          <ac:chgData name="Hucke Nunez, Nicole (huck4481@vandals.uidaho.edu)" userId="b4d3cd24-8849-4526-aedb-574e3308a974" providerId="ADAL" clId="{69D0B307-7E5F-4205-B6D2-FF6F0FC41F69}" dt="2024-03-06T16:15:15.660" v="3989" actId="1076"/>
          <ac:picMkLst>
            <pc:docMk/>
            <pc:sldMk cId="2312827711" sldId="270"/>
            <ac:picMk id="10" creationId="{41B732B7-0174-DF41-B898-F774E5040FB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6:15:17.499" v="3990" actId="1076"/>
          <ac:picMkLst>
            <pc:docMk/>
            <pc:sldMk cId="2312827711" sldId="270"/>
            <ac:picMk id="14340" creationId="{ACBCA2E2-EFC0-BBC4-F564-38EFC975093F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6:44:30.847" v="4919" actId="20577"/>
        <pc:sldMkLst>
          <pc:docMk/>
          <pc:sldMk cId="1275725428" sldId="271"/>
        </pc:sldMkLst>
        <pc:spChg chg="del">
          <ac:chgData name="Hucke Nunez, Nicole (huck4481@vandals.uidaho.edu)" userId="b4d3cd24-8849-4526-aedb-574e3308a974" providerId="ADAL" clId="{69D0B307-7E5F-4205-B6D2-FF6F0FC41F69}" dt="2024-03-06T16:07:42.533" v="3887" actId="478"/>
          <ac:spMkLst>
            <pc:docMk/>
            <pc:sldMk cId="1275725428" sldId="271"/>
            <ac:spMk id="2" creationId="{A61B30A1-447A-B063-EB34-BFD5C9677D3C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07:07.788" v="3861" actId="478"/>
          <ac:spMkLst>
            <pc:docMk/>
            <pc:sldMk cId="1275725428" sldId="271"/>
            <ac:spMk id="3" creationId="{28E1755F-7088-9097-3123-34AF3C0FCD9E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07:52.577" v="3902" actId="20577"/>
          <ac:spMkLst>
            <pc:docMk/>
            <pc:sldMk cId="1275725428" sldId="271"/>
            <ac:spMk id="4" creationId="{BAC3DD2E-B241-131B-5A8F-5DFF24C3B2A8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30:04.127" v="4543" actId="20577"/>
          <ac:spMkLst>
            <pc:docMk/>
            <pc:sldMk cId="1275725428" sldId="271"/>
            <ac:spMk id="7" creationId="{1F865BFB-ED6F-70C3-AED2-91EA9E934D63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30.847" v="4919" actId="20577"/>
          <ac:spMkLst>
            <pc:docMk/>
            <pc:sldMk cId="1275725428" sldId="271"/>
            <ac:spMk id="8" creationId="{4C79387B-922C-E2EA-E881-72D1592D6A5D}"/>
          </ac:spMkLst>
        </pc:spChg>
        <pc:graphicFrameChg chg="add mod">
          <ac:chgData name="Hucke Nunez, Nicole (huck4481@vandals.uidaho.edu)" userId="b4d3cd24-8849-4526-aedb-574e3308a974" providerId="ADAL" clId="{69D0B307-7E5F-4205-B6D2-FF6F0FC41F69}" dt="2024-03-06T16:26:17.378" v="4469"/>
          <ac:graphicFrameMkLst>
            <pc:docMk/>
            <pc:sldMk cId="1275725428" sldId="271"/>
            <ac:graphicFrameMk id="5" creationId="{363972EF-0925-42C2-B009-C23D6690D2AA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6:26:20.820" v="4470"/>
          <ac:graphicFrameMkLst>
            <pc:docMk/>
            <pc:sldMk cId="1275725428" sldId="271"/>
            <ac:graphicFrameMk id="6" creationId="{7E7BD127-C47A-40E7-AA6E-256363C1A574}"/>
          </ac:graphicFrameMkLst>
        </pc:graphicFrameChg>
      </pc:sldChg>
      <pc:sldChg chg="addSp delSp modSp add mod">
        <pc:chgData name="Hucke Nunez, Nicole (huck4481@vandals.uidaho.edu)" userId="b4d3cd24-8849-4526-aedb-574e3308a974" providerId="ADAL" clId="{69D0B307-7E5F-4205-B6D2-FF6F0FC41F69}" dt="2024-03-06T16:44:36.015" v="4922" actId="20577"/>
        <pc:sldMkLst>
          <pc:docMk/>
          <pc:sldMk cId="1995564675" sldId="272"/>
        </pc:sldMkLst>
        <pc:spChg chg="add mod">
          <ac:chgData name="Hucke Nunez, Nicole (huck4481@vandals.uidaho.edu)" userId="b4d3cd24-8849-4526-aedb-574e3308a974" providerId="ADAL" clId="{69D0B307-7E5F-4205-B6D2-FF6F0FC41F69}" dt="2024-03-06T16:32:04.269" v="4652" actId="122"/>
          <ac:spMkLst>
            <pc:docMk/>
            <pc:sldMk cId="1995564675" sldId="272"/>
            <ac:spMk id="3" creationId="{A78A8E92-9AB8-0606-241B-BBBD0E93551C}"/>
          </ac:spMkLst>
        </pc:spChg>
        <pc:spChg chg="mod">
          <ac:chgData name="Hucke Nunez, Nicole (huck4481@vandals.uidaho.edu)" userId="b4d3cd24-8849-4526-aedb-574e3308a974" providerId="ADAL" clId="{69D0B307-7E5F-4205-B6D2-FF6F0FC41F69}" dt="2024-03-06T16:29:07.558" v="4530" actId="404"/>
          <ac:spMkLst>
            <pc:docMk/>
            <pc:sldMk cId="1995564675" sldId="272"/>
            <ac:spMk id="4" creationId="{759CB906-8708-D6D6-4015-2E21F449ADC7}"/>
          </ac:spMkLst>
        </pc:spChg>
        <pc:spChg chg="add del mod">
          <ac:chgData name="Hucke Nunez, Nicole (huck4481@vandals.uidaho.edu)" userId="b4d3cd24-8849-4526-aedb-574e3308a974" providerId="ADAL" clId="{69D0B307-7E5F-4205-B6D2-FF6F0FC41F69}" dt="2024-03-06T16:32:45.826" v="4656" actId="478"/>
          <ac:spMkLst>
            <pc:docMk/>
            <pc:sldMk cId="1995564675" sldId="272"/>
            <ac:spMk id="5" creationId="{EDA2473F-AF0F-AEA8-B0A4-F34C6E5AEA3B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36.015" v="4922" actId="20577"/>
          <ac:spMkLst>
            <pc:docMk/>
            <pc:sldMk cId="1995564675" sldId="272"/>
            <ac:spMk id="6" creationId="{3258E780-22C3-63A2-0266-5467F6E2B4D5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16:32:09.908" v="4653" actId="1076"/>
          <ac:picMkLst>
            <pc:docMk/>
            <pc:sldMk cId="1995564675" sldId="272"/>
            <ac:picMk id="2" creationId="{0849F6FF-A7C5-9C9F-FFCE-3259C27796EA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6:29:32.962" v="4536" actId="1076"/>
          <ac:picMkLst>
            <pc:docMk/>
            <pc:sldMk cId="1995564675" sldId="272"/>
            <ac:picMk id="15362" creationId="{78F3B7E0-60A2-F83B-2459-FFE0782B2FD5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6:44:41.253" v="4925" actId="20577"/>
        <pc:sldMkLst>
          <pc:docMk/>
          <pc:sldMk cId="393536160" sldId="273"/>
        </pc:sldMkLst>
        <pc:spChg chg="del">
          <ac:chgData name="Hucke Nunez, Nicole (huck4481@vandals.uidaho.edu)" userId="b4d3cd24-8849-4526-aedb-574e3308a974" providerId="ADAL" clId="{69D0B307-7E5F-4205-B6D2-FF6F0FC41F69}" dt="2024-03-06T16:32:50.853" v="4658" actId="478"/>
          <ac:spMkLst>
            <pc:docMk/>
            <pc:sldMk cId="393536160" sldId="273"/>
            <ac:spMk id="2" creationId="{CDD863BA-54D5-D27C-629A-BC91FCE17B85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32:52.852" v="4659" actId="478"/>
          <ac:spMkLst>
            <pc:docMk/>
            <pc:sldMk cId="393536160" sldId="273"/>
            <ac:spMk id="3" creationId="{6B75A8C8-0CD9-B9E0-9221-B8A0AA3F951A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32:59.571" v="4661" actId="1076"/>
          <ac:spMkLst>
            <pc:docMk/>
            <pc:sldMk cId="393536160" sldId="273"/>
            <ac:spMk id="4" creationId="{EE635BC0-3169-D183-FC30-421929968DBB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1:19.579" v="4824" actId="1076"/>
          <ac:spMkLst>
            <pc:docMk/>
            <pc:sldMk cId="393536160" sldId="273"/>
            <ac:spMk id="7" creationId="{EFAA7C0B-537E-76B5-9542-B39F49106363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41.253" v="4925" actId="20577"/>
          <ac:spMkLst>
            <pc:docMk/>
            <pc:sldMk cId="393536160" sldId="273"/>
            <ac:spMk id="8" creationId="{AFF90DE5-85A9-310C-3C18-9D9421E83A61}"/>
          </ac:spMkLst>
        </pc:spChg>
        <pc:graphicFrameChg chg="add mod">
          <ac:chgData name="Hucke Nunez, Nicole (huck4481@vandals.uidaho.edu)" userId="b4d3cd24-8849-4526-aedb-574e3308a974" providerId="ADAL" clId="{69D0B307-7E5F-4205-B6D2-FF6F0FC41F69}" dt="2024-03-06T16:34:36.487" v="4691"/>
          <ac:graphicFrameMkLst>
            <pc:docMk/>
            <pc:sldMk cId="393536160" sldId="273"/>
            <ac:graphicFrameMk id="5" creationId="{FA416D2C-CD8C-4AD6-AC35-782D82FE8DD3}"/>
          </ac:graphicFrameMkLst>
        </pc:graphicFrameChg>
        <pc:graphicFrameChg chg="add mod">
          <ac:chgData name="Hucke Nunez, Nicole (huck4481@vandals.uidaho.edu)" userId="b4d3cd24-8849-4526-aedb-574e3308a974" providerId="ADAL" clId="{69D0B307-7E5F-4205-B6D2-FF6F0FC41F69}" dt="2024-03-06T16:35:03.691" v="4701"/>
          <ac:graphicFrameMkLst>
            <pc:docMk/>
            <pc:sldMk cId="393536160" sldId="273"/>
            <ac:graphicFrameMk id="6" creationId="{77D28898-3473-4E23-80FA-B5BED0CBA968}"/>
          </ac:graphicFrameMkLst>
        </pc:graphicFrameChg>
        <pc:picChg chg="add del mod">
          <ac:chgData name="Hucke Nunez, Nicole (huck4481@vandals.uidaho.edu)" userId="b4d3cd24-8849-4526-aedb-574e3308a974" providerId="ADAL" clId="{69D0B307-7E5F-4205-B6D2-FF6F0FC41F69}" dt="2024-03-06T16:38:16.166" v="4814" actId="478"/>
          <ac:picMkLst>
            <pc:docMk/>
            <pc:sldMk cId="393536160" sldId="273"/>
            <ac:picMk id="16386" creationId="{146C16D8-FCA8-CC59-BF1A-9609A21D3E98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6:41:20.707" v="4825" actId="1076"/>
          <ac:picMkLst>
            <pc:docMk/>
            <pc:sldMk cId="393536160" sldId="273"/>
            <ac:picMk id="16388" creationId="{4AF34443-E928-7BD9-E428-734AEF3B7C6F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6:57:20.241" v="5466" actId="1076"/>
        <pc:sldMkLst>
          <pc:docMk/>
          <pc:sldMk cId="565801615" sldId="274"/>
        </pc:sldMkLst>
        <pc:spChg chg="del">
          <ac:chgData name="Hucke Nunez, Nicole (huck4481@vandals.uidaho.edu)" userId="b4d3cd24-8849-4526-aedb-574e3308a974" providerId="ADAL" clId="{69D0B307-7E5F-4205-B6D2-FF6F0FC41F69}" dt="2024-03-06T16:40:14.673" v="4822" actId="478"/>
          <ac:spMkLst>
            <pc:docMk/>
            <pc:sldMk cId="565801615" sldId="274"/>
            <ac:spMk id="2" creationId="{ADC7EC99-04C0-C4B0-D681-173F68BE570D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45:59.346" v="4947" actId="478"/>
          <ac:spMkLst>
            <pc:docMk/>
            <pc:sldMk cId="565801615" sldId="274"/>
            <ac:spMk id="3" creationId="{9E120986-DAB3-D480-8FC7-7F075B3C994F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5:09.767" v="4946" actId="1076"/>
          <ac:spMkLst>
            <pc:docMk/>
            <pc:sldMk cId="565801615" sldId="274"/>
            <ac:spMk id="4" creationId="{F7EA3E8A-64EF-DDD9-2CCD-91455A2E3F7C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44:45.753" v="4928" actId="20577"/>
          <ac:spMkLst>
            <pc:docMk/>
            <pc:sldMk cId="565801615" sldId="274"/>
            <ac:spMk id="5" creationId="{2BFBD934-3AE7-B709-41C1-F5908272F157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57:20.241" v="5466" actId="1076"/>
          <ac:spMkLst>
            <pc:docMk/>
            <pc:sldMk cId="565801615" sldId="274"/>
            <ac:spMk id="6" creationId="{30539720-1F3F-2C2C-5796-ECFBEDF013CC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57:20.241" v="5466" actId="1076"/>
          <ac:spMkLst>
            <pc:docMk/>
            <pc:sldMk cId="565801615" sldId="274"/>
            <ac:spMk id="9" creationId="{733BAB53-FBDB-61AB-4BBD-7B96B5725A8A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57:20.241" v="5466" actId="1076"/>
          <ac:spMkLst>
            <pc:docMk/>
            <pc:sldMk cId="565801615" sldId="274"/>
            <ac:spMk id="10" creationId="{40A4247F-0AFF-E512-2D82-B391BABA5C19}"/>
          </ac:spMkLst>
        </pc:spChg>
        <pc:graphicFrameChg chg="add mod modGraphic">
          <ac:chgData name="Hucke Nunez, Nicole (huck4481@vandals.uidaho.edu)" userId="b4d3cd24-8849-4526-aedb-574e3308a974" providerId="ADAL" clId="{69D0B307-7E5F-4205-B6D2-FF6F0FC41F69}" dt="2024-03-06T16:57:20.241" v="5466" actId="1076"/>
          <ac:graphicFrameMkLst>
            <pc:docMk/>
            <pc:sldMk cId="565801615" sldId="274"/>
            <ac:graphicFrameMk id="7" creationId="{D5645D94-12E8-EF4F-92F8-FB12FED123F2}"/>
          </ac:graphicFrameMkLst>
        </pc:graphicFrameChg>
        <pc:graphicFrameChg chg="add del mod">
          <ac:chgData name="Hucke Nunez, Nicole (huck4481@vandals.uidaho.edu)" userId="b4d3cd24-8849-4526-aedb-574e3308a974" providerId="ADAL" clId="{69D0B307-7E5F-4205-B6D2-FF6F0FC41F69}" dt="2024-03-06T16:56:59.375" v="5463" actId="478"/>
          <ac:graphicFrameMkLst>
            <pc:docMk/>
            <pc:sldMk cId="565801615" sldId="274"/>
            <ac:graphicFrameMk id="11" creationId="{C7B64EB8-2B59-45C6-99A4-4FD46A678295}"/>
          </ac:graphicFrameMkLst>
        </pc:graphicFrameChg>
        <pc:graphicFrameChg chg="add del mod">
          <ac:chgData name="Hucke Nunez, Nicole (huck4481@vandals.uidaho.edu)" userId="b4d3cd24-8849-4526-aedb-574e3308a974" providerId="ADAL" clId="{69D0B307-7E5F-4205-B6D2-FF6F0FC41F69}" dt="2024-03-06T16:57:06.826" v="5465" actId="478"/>
          <ac:graphicFrameMkLst>
            <pc:docMk/>
            <pc:sldMk cId="565801615" sldId="274"/>
            <ac:graphicFrameMk id="12" creationId="{83AF0F2B-B248-9E19-D4C4-E78FDC17F8A3}"/>
          </ac:graphicFrameMkLst>
        </pc:graphicFrameChg>
      </pc:sldChg>
      <pc:sldChg chg="addSp delSp modSp new mod setBg">
        <pc:chgData name="Hucke Nunez, Nicole (huck4481@vandals.uidaho.edu)" userId="b4d3cd24-8849-4526-aedb-574e3308a974" providerId="ADAL" clId="{69D0B307-7E5F-4205-B6D2-FF6F0FC41F69}" dt="2024-03-06T17:16:36.453" v="6348" actId="1076"/>
        <pc:sldMkLst>
          <pc:docMk/>
          <pc:sldMk cId="2089032593" sldId="275"/>
        </pc:sldMkLst>
        <pc:spChg chg="del">
          <ac:chgData name="Hucke Nunez, Nicole (huck4481@vandals.uidaho.edu)" userId="b4d3cd24-8849-4526-aedb-574e3308a974" providerId="ADAL" clId="{69D0B307-7E5F-4205-B6D2-FF6F0FC41F69}" dt="2024-03-06T16:44:49.625" v="4930" actId="478"/>
          <ac:spMkLst>
            <pc:docMk/>
            <pc:sldMk cId="2089032593" sldId="275"/>
            <ac:spMk id="2" creationId="{3571C2B6-6792-C85C-D374-41378F9A812D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45:04.763" v="4945" actId="478"/>
          <ac:spMkLst>
            <pc:docMk/>
            <pc:sldMk cId="2089032593" sldId="275"/>
            <ac:spMk id="3" creationId="{4985A232-052B-A0E0-4B90-0DAC32D61782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10:14.174" v="5871" actId="1076"/>
          <ac:spMkLst>
            <pc:docMk/>
            <pc:sldMk cId="2089032593" sldId="275"/>
            <ac:spMk id="4" creationId="{BD3397F7-07FA-78CE-D528-BB727A230FD7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10:01.839" v="5863" actId="1076"/>
          <ac:spMkLst>
            <pc:docMk/>
            <pc:sldMk cId="2089032593" sldId="275"/>
            <ac:spMk id="5" creationId="{3A101A48-168A-82C1-F064-3D5F1AA566B7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7:09:41.452" v="5858"/>
          <ac:spMkLst>
            <pc:docMk/>
            <pc:sldMk cId="2089032593" sldId="275"/>
            <ac:spMk id="6" creationId="{5F7E8BC6-C442-CB57-2E9F-AF7D6431A6C3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15:34.436" v="6334" actId="255"/>
          <ac:spMkLst>
            <pc:docMk/>
            <pc:sldMk cId="2089032593" sldId="275"/>
            <ac:spMk id="8" creationId="{9FD53C13-EDC6-E35C-120F-7565B79AA95C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15:38.275" v="6335" actId="1076"/>
          <ac:spMkLst>
            <pc:docMk/>
            <pc:sldMk cId="2089032593" sldId="275"/>
            <ac:spMk id="9" creationId="{3155750D-6A7D-8C73-374F-D78DAC0F39B8}"/>
          </ac:spMkLst>
        </pc:spChg>
        <pc:spChg chg="add">
          <ac:chgData name="Hucke Nunez, Nicole (huck4481@vandals.uidaho.edu)" userId="b4d3cd24-8849-4526-aedb-574e3308a974" providerId="ADAL" clId="{69D0B307-7E5F-4205-B6D2-FF6F0FC41F69}" dt="2024-03-06T17:09:54.148" v="5861" actId="26606"/>
          <ac:spMkLst>
            <pc:docMk/>
            <pc:sldMk cId="2089032593" sldId="275"/>
            <ac:spMk id="12" creationId="{7D9D36D6-2AC5-46A1-A849-4C82D5264A3A}"/>
          </ac:spMkLst>
        </pc:spChg>
        <pc:picChg chg="add mod">
          <ac:chgData name="Hucke Nunez, Nicole (huck4481@vandals.uidaho.edu)" userId="b4d3cd24-8849-4526-aedb-574e3308a974" providerId="ADAL" clId="{69D0B307-7E5F-4205-B6D2-FF6F0FC41F69}" dt="2024-03-06T17:09:54.148" v="5861" actId="26606"/>
          <ac:picMkLst>
            <pc:docMk/>
            <pc:sldMk cId="2089032593" sldId="275"/>
            <ac:picMk id="7" creationId="{74681A28-6DFF-FEFE-F8D7-436449A7C68D}"/>
          </ac:picMkLst>
        </pc:picChg>
        <pc:picChg chg="add mod">
          <ac:chgData name="Hucke Nunez, Nicole (huck4481@vandals.uidaho.edu)" userId="b4d3cd24-8849-4526-aedb-574e3308a974" providerId="ADAL" clId="{69D0B307-7E5F-4205-B6D2-FF6F0FC41F69}" dt="2024-03-06T17:16:36.453" v="6348" actId="1076"/>
          <ac:picMkLst>
            <pc:docMk/>
            <pc:sldMk cId="2089032593" sldId="275"/>
            <ac:picMk id="17412" creationId="{3A65BD38-78C8-09B0-D1F5-59710633326A}"/>
          </ac:picMkLst>
        </pc:picChg>
      </pc:sldChg>
      <pc:sldChg chg="addSp delSp modSp new mod">
        <pc:chgData name="Hucke Nunez, Nicole (huck4481@vandals.uidaho.edu)" userId="b4d3cd24-8849-4526-aedb-574e3308a974" providerId="ADAL" clId="{69D0B307-7E5F-4205-B6D2-FF6F0FC41F69}" dt="2024-03-06T17:07:41.463" v="5857" actId="20577"/>
        <pc:sldMkLst>
          <pc:docMk/>
          <pc:sldMk cId="693939429" sldId="276"/>
        </pc:sldMkLst>
        <pc:spChg chg="del">
          <ac:chgData name="Hucke Nunez, Nicole (huck4481@vandals.uidaho.edu)" userId="b4d3cd24-8849-4526-aedb-574e3308a974" providerId="ADAL" clId="{69D0B307-7E5F-4205-B6D2-FF6F0FC41F69}" dt="2024-03-06T16:57:26.689" v="5469" actId="478"/>
          <ac:spMkLst>
            <pc:docMk/>
            <pc:sldMk cId="693939429" sldId="276"/>
            <ac:spMk id="2" creationId="{CC95E326-0407-44A7-7EA2-C9D56EC3D68A}"/>
          </ac:spMkLst>
        </pc:spChg>
        <pc:spChg chg="del">
          <ac:chgData name="Hucke Nunez, Nicole (huck4481@vandals.uidaho.edu)" userId="b4d3cd24-8849-4526-aedb-574e3308a974" providerId="ADAL" clId="{69D0B307-7E5F-4205-B6D2-FF6F0FC41F69}" dt="2024-03-06T16:57:25.402" v="5468" actId="478"/>
          <ac:spMkLst>
            <pc:docMk/>
            <pc:sldMk cId="693939429" sldId="276"/>
            <ac:spMk id="3" creationId="{E121D630-AB2F-6B5E-18B1-4FEC7B91068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58:18.249" v="5470"/>
          <ac:spMkLst>
            <pc:docMk/>
            <pc:sldMk cId="693939429" sldId="276"/>
            <ac:spMk id="4" creationId="{D374994C-BCF6-34D4-518C-3EE51C2808F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6:59:54.730" v="5491" actId="1076"/>
          <ac:spMkLst>
            <pc:docMk/>
            <pc:sldMk cId="693939429" sldId="276"/>
            <ac:spMk id="5" creationId="{F66AB6A4-BA67-C19B-1E0E-CF895FCEB34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03:27.734" v="5667" actId="20577"/>
          <ac:spMkLst>
            <pc:docMk/>
            <pc:sldMk cId="693939429" sldId="276"/>
            <ac:spMk id="11" creationId="{E272F2E6-35CA-17A8-9027-A9882409FDF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04:01.267" v="5700" actId="113"/>
          <ac:spMkLst>
            <pc:docMk/>
            <pc:sldMk cId="693939429" sldId="276"/>
            <ac:spMk id="12" creationId="{9BCDFA21-4B21-1392-2CFD-15CA0FD277B7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04:26.749" v="5726" actId="1076"/>
          <ac:spMkLst>
            <pc:docMk/>
            <pc:sldMk cId="693939429" sldId="276"/>
            <ac:spMk id="13" creationId="{509F99AC-7534-C764-40CD-B405DA2168B1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05:46.048" v="5809" actId="1076"/>
          <ac:spMkLst>
            <pc:docMk/>
            <pc:sldMk cId="693939429" sldId="276"/>
            <ac:spMk id="14" creationId="{CDE7438B-AA4B-35CF-243E-48ADFCE078C5}"/>
          </ac:spMkLst>
        </pc:spChg>
        <pc:spChg chg="add mod">
          <ac:chgData name="Hucke Nunez, Nicole (huck4481@vandals.uidaho.edu)" userId="b4d3cd24-8849-4526-aedb-574e3308a974" providerId="ADAL" clId="{69D0B307-7E5F-4205-B6D2-FF6F0FC41F69}" dt="2024-03-06T17:07:41.463" v="5857" actId="20577"/>
          <ac:spMkLst>
            <pc:docMk/>
            <pc:sldMk cId="693939429" sldId="276"/>
            <ac:spMk id="15" creationId="{62F6DA42-AB39-29EF-5606-C7F57DB4D9F3}"/>
          </ac:spMkLst>
        </pc:spChg>
        <pc:graphicFrameChg chg="add mod modGraphic">
          <ac:chgData name="Hucke Nunez, Nicole (huck4481@vandals.uidaho.edu)" userId="b4d3cd24-8849-4526-aedb-574e3308a974" providerId="ADAL" clId="{69D0B307-7E5F-4205-B6D2-FF6F0FC41F69}" dt="2024-03-06T17:04:05.645" v="5702" actId="14734"/>
          <ac:graphicFrameMkLst>
            <pc:docMk/>
            <pc:sldMk cId="693939429" sldId="276"/>
            <ac:graphicFrameMk id="9" creationId="{019BE820-979D-1AD3-A59B-81E12DBDAEB0}"/>
          </ac:graphicFrameMkLst>
        </pc:graphicFrameChg>
        <pc:graphicFrameChg chg="add mod modGraphic">
          <ac:chgData name="Hucke Nunez, Nicole (huck4481@vandals.uidaho.edu)" userId="b4d3cd24-8849-4526-aedb-574e3308a974" providerId="ADAL" clId="{69D0B307-7E5F-4205-B6D2-FF6F0FC41F69}" dt="2024-03-06T17:03:05.633" v="5664" actId="122"/>
          <ac:graphicFrameMkLst>
            <pc:docMk/>
            <pc:sldMk cId="693939429" sldId="276"/>
            <ac:graphicFrameMk id="10" creationId="{64387F8B-1889-4DC1-8746-A33FBF05473F}"/>
          </ac:graphicFrameMkLst>
        </pc:graphicFrameChg>
        <pc:cxnChg chg="add mod">
          <ac:chgData name="Hucke Nunez, Nicole (huck4481@vandals.uidaho.edu)" userId="b4d3cd24-8849-4526-aedb-574e3308a974" providerId="ADAL" clId="{69D0B307-7E5F-4205-B6D2-FF6F0FC41F69}" dt="2024-03-06T16:59:48.487" v="5490" actId="14100"/>
          <ac:cxnSpMkLst>
            <pc:docMk/>
            <pc:sldMk cId="693939429" sldId="276"/>
            <ac:cxnSpMk id="7" creationId="{B77BD3FC-428B-9829-2919-3C7EE6547A6A}"/>
          </ac:cxnSpMkLst>
        </pc:cxnChg>
      </pc:sldChg>
      <pc:sldMasterChg chg="add del addSldLayout delSldLayout">
        <pc:chgData name="Hucke Nunez, Nicole (huck4481@vandals.uidaho.edu)" userId="b4d3cd24-8849-4526-aedb-574e3308a974" providerId="ADAL" clId="{69D0B307-7E5F-4205-B6D2-FF6F0FC41F69}" dt="2024-03-06T14:49:36.556" v="1995" actId="2696"/>
        <pc:sldMasterMkLst>
          <pc:docMk/>
          <pc:sldMasterMk cId="1318365259" sldId="2147483684"/>
        </pc:sldMasterMkLst>
        <pc:sldLayoutChg chg="add del">
          <pc:chgData name="Hucke Nunez, Nicole (huck4481@vandals.uidaho.edu)" userId="b4d3cd24-8849-4526-aedb-574e3308a974" providerId="ADAL" clId="{69D0B307-7E5F-4205-B6D2-FF6F0FC41F69}" dt="2024-03-06T14:49:36.556" v="1995" actId="2696"/>
          <pc:sldLayoutMkLst>
            <pc:docMk/>
            <pc:sldMasterMk cId="1318365259" sldId="2147483684"/>
            <pc:sldLayoutMk cId="3289432018" sldId="2147483686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M2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huck4481_vandals_uidaho_edu/Documents/Desktop/basket%20GSD%20vs%20hyporheic%20fluxes%20SP23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/>
              <a:t>T1 - SM23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'[basket GSD vs hyporheic fluxes SM23.xlsx]LISST data'!$B$2</c:f>
              <c:strCache>
                <c:ptCount val="1"/>
                <c:pt idx="0">
                  <c:v>T1A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'[basket GSD vs hyporheic fluxes SM23.xlsx]LISST data'!$A$3:$A$46</c:f>
              <c:numCache>
                <c:formatCode>General</c:formatCode>
                <c:ptCount val="44"/>
                <c:pt idx="0">
                  <c:v>0.37</c:v>
                </c:pt>
                <c:pt idx="1">
                  <c:v>0.44</c:v>
                </c:pt>
                <c:pt idx="2">
                  <c:v>0.52</c:v>
                </c:pt>
                <c:pt idx="3">
                  <c:v>0.61</c:v>
                </c:pt>
                <c:pt idx="4">
                  <c:v>0.72</c:v>
                </c:pt>
                <c:pt idx="5">
                  <c:v>0.85</c:v>
                </c:pt>
                <c:pt idx="6">
                  <c:v>1.01</c:v>
                </c:pt>
                <c:pt idx="7">
                  <c:v>1.19</c:v>
                </c:pt>
                <c:pt idx="8">
                  <c:v>1.4</c:v>
                </c:pt>
                <c:pt idx="9">
                  <c:v>1.65</c:v>
                </c:pt>
                <c:pt idx="10">
                  <c:v>1.95</c:v>
                </c:pt>
                <c:pt idx="11">
                  <c:v>2.2999999999999998</c:v>
                </c:pt>
                <c:pt idx="12">
                  <c:v>2.72</c:v>
                </c:pt>
                <c:pt idx="13">
                  <c:v>3.2</c:v>
                </c:pt>
                <c:pt idx="14">
                  <c:v>3.78</c:v>
                </c:pt>
                <c:pt idx="15">
                  <c:v>4.46</c:v>
                </c:pt>
                <c:pt idx="16">
                  <c:v>5.27</c:v>
                </c:pt>
                <c:pt idx="17">
                  <c:v>6.21</c:v>
                </c:pt>
                <c:pt idx="18">
                  <c:v>7.33</c:v>
                </c:pt>
                <c:pt idx="19">
                  <c:v>8.65</c:v>
                </c:pt>
                <c:pt idx="20">
                  <c:v>10.210000000000001</c:v>
                </c:pt>
                <c:pt idx="21">
                  <c:v>12.05</c:v>
                </c:pt>
                <c:pt idx="22">
                  <c:v>14.22</c:v>
                </c:pt>
                <c:pt idx="23">
                  <c:v>16.78</c:v>
                </c:pt>
                <c:pt idx="24">
                  <c:v>19.809999999999999</c:v>
                </c:pt>
                <c:pt idx="25">
                  <c:v>23.37</c:v>
                </c:pt>
                <c:pt idx="26">
                  <c:v>27.58</c:v>
                </c:pt>
                <c:pt idx="27">
                  <c:v>32.549999999999997</c:v>
                </c:pt>
                <c:pt idx="28">
                  <c:v>38.409999999999997</c:v>
                </c:pt>
                <c:pt idx="29">
                  <c:v>45.32</c:v>
                </c:pt>
                <c:pt idx="30">
                  <c:v>53.48</c:v>
                </c:pt>
                <c:pt idx="31">
                  <c:v>63.11</c:v>
                </c:pt>
                <c:pt idx="32">
                  <c:v>74.48</c:v>
                </c:pt>
                <c:pt idx="33">
                  <c:v>87.89</c:v>
                </c:pt>
                <c:pt idx="34">
                  <c:v>103.72</c:v>
                </c:pt>
                <c:pt idx="35">
                  <c:v>122.39</c:v>
                </c:pt>
                <c:pt idx="36">
                  <c:v>144.43</c:v>
                </c:pt>
                <c:pt idx="37">
                  <c:v>170.44</c:v>
                </c:pt>
                <c:pt idx="38">
                  <c:v>201.13</c:v>
                </c:pt>
                <c:pt idx="39">
                  <c:v>237.35</c:v>
                </c:pt>
                <c:pt idx="40">
                  <c:v>280.08999999999997</c:v>
                </c:pt>
                <c:pt idx="41">
                  <c:v>330.52</c:v>
                </c:pt>
                <c:pt idx="42">
                  <c:v>390.04</c:v>
                </c:pt>
                <c:pt idx="43">
                  <c:v>460.27</c:v>
                </c:pt>
              </c:numCache>
            </c:numRef>
          </c:xVal>
          <c:yVal>
            <c:numRef>
              <c:f>'[basket GSD vs hyporheic fluxes SM23.xlsx]LISST data'!$B$3:$B$46</c:f>
              <c:numCache>
                <c:formatCode>0.0000</c:formatCode>
                <c:ptCount val="44"/>
                <c:pt idx="0">
                  <c:v>0.14193025141930252</c:v>
                </c:pt>
                <c:pt idx="1">
                  <c:v>0.14193025141930252</c:v>
                </c:pt>
                <c:pt idx="2">
                  <c:v>0.14868883482022172</c:v>
                </c:pt>
                <c:pt idx="3">
                  <c:v>0.16220600162206003</c:v>
                </c:pt>
                <c:pt idx="4">
                  <c:v>0.17572316842389837</c:v>
                </c:pt>
                <c:pt idx="5">
                  <c:v>0.19599891862665586</c:v>
                </c:pt>
                <c:pt idx="6">
                  <c:v>0.24330900243309003</c:v>
                </c:pt>
                <c:pt idx="7">
                  <c:v>0.33117058664503923</c:v>
                </c:pt>
                <c:pt idx="8">
                  <c:v>0.47310083806434178</c:v>
                </c:pt>
                <c:pt idx="9">
                  <c:v>0.57447958907812935</c:v>
                </c:pt>
                <c:pt idx="10">
                  <c:v>0.64882400648824012</c:v>
                </c:pt>
                <c:pt idx="11">
                  <c:v>0.71640984049743184</c:v>
                </c:pt>
                <c:pt idx="12">
                  <c:v>0.7704785077047851</c:v>
                </c:pt>
                <c:pt idx="13">
                  <c:v>0.81778859151121941</c:v>
                </c:pt>
                <c:pt idx="14">
                  <c:v>0.88537442552041112</c:v>
                </c:pt>
                <c:pt idx="15">
                  <c:v>0.9799945931332793</c:v>
                </c:pt>
                <c:pt idx="16">
                  <c:v>1.0881319275479862</c:v>
                </c:pt>
                <c:pt idx="17">
                  <c:v>1.2165450121654504</c:v>
                </c:pt>
                <c:pt idx="18">
                  <c:v>1.365233846985672</c:v>
                </c:pt>
                <c:pt idx="19">
                  <c:v>1.5341984320086512</c:v>
                </c:pt>
                <c:pt idx="20">
                  <c:v>1.7437145174371456</c:v>
                </c:pt>
                <c:pt idx="21">
                  <c:v>2.0140578534739122</c:v>
                </c:pt>
                <c:pt idx="22">
                  <c:v>2.4195728575290625</c:v>
                </c:pt>
                <c:pt idx="23">
                  <c:v>2.9535009462016766</c:v>
                </c:pt>
                <c:pt idx="24">
                  <c:v>3.6293592862935937</c:v>
                </c:pt>
                <c:pt idx="25">
                  <c:v>4.366044876993783</c:v>
                </c:pt>
                <c:pt idx="26">
                  <c:v>5.271695052716951</c:v>
                </c:pt>
                <c:pt idx="27">
                  <c:v>6.2043795620437967</c:v>
                </c:pt>
                <c:pt idx="28">
                  <c:v>7.0897539875642082</c:v>
                </c:pt>
                <c:pt idx="29">
                  <c:v>7.6980264936469327</c:v>
                </c:pt>
                <c:pt idx="30">
                  <c:v>7.6980264936469327</c:v>
                </c:pt>
                <c:pt idx="31">
                  <c:v>7.1978913219789149</c:v>
                </c:pt>
                <c:pt idx="32">
                  <c:v>6.17734522844012</c:v>
                </c:pt>
                <c:pt idx="33">
                  <c:v>5.0419032170857001</c:v>
                </c:pt>
                <c:pt idx="34">
                  <c:v>3.933495539334956</c:v>
                </c:pt>
                <c:pt idx="35">
                  <c:v>3.1832927818329284</c:v>
                </c:pt>
                <c:pt idx="36">
                  <c:v>2.4736415247364159</c:v>
                </c:pt>
                <c:pt idx="37">
                  <c:v>1.8924033522573671</c:v>
                </c:pt>
                <c:pt idx="38">
                  <c:v>1.4125439307921059</c:v>
                </c:pt>
                <c:pt idx="39">
                  <c:v>1.128683427953501</c:v>
                </c:pt>
                <c:pt idx="40">
                  <c:v>1.0881319275479862</c:v>
                </c:pt>
                <c:pt idx="41">
                  <c:v>1.1084076777507434</c:v>
                </c:pt>
                <c:pt idx="42">
                  <c:v>0.95971884293052179</c:v>
                </c:pt>
                <c:pt idx="43">
                  <c:v>0.7028926736955935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DC2-40D7-B341-4A02D0CE187E}"/>
            </c:ext>
          </c:extLst>
        </c:ser>
        <c:ser>
          <c:idx val="1"/>
          <c:order val="1"/>
          <c:tx>
            <c:strRef>
              <c:f>'[basket GSD vs hyporheic fluxes SM23.xlsx]LISST data'!$C$2</c:f>
              <c:strCache>
                <c:ptCount val="1"/>
                <c:pt idx="0">
                  <c:v>T1B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'[basket GSD vs hyporheic fluxes SM23.xlsx]LISST data'!$A$3:$A$46</c:f>
              <c:numCache>
                <c:formatCode>General</c:formatCode>
                <c:ptCount val="44"/>
                <c:pt idx="0">
                  <c:v>0.37</c:v>
                </c:pt>
                <c:pt idx="1">
                  <c:v>0.44</c:v>
                </c:pt>
                <c:pt idx="2">
                  <c:v>0.52</c:v>
                </c:pt>
                <c:pt idx="3">
                  <c:v>0.61</c:v>
                </c:pt>
                <c:pt idx="4">
                  <c:v>0.72</c:v>
                </c:pt>
                <c:pt idx="5">
                  <c:v>0.85</c:v>
                </c:pt>
                <c:pt idx="6">
                  <c:v>1.01</c:v>
                </c:pt>
                <c:pt idx="7">
                  <c:v>1.19</c:v>
                </c:pt>
                <c:pt idx="8">
                  <c:v>1.4</c:v>
                </c:pt>
                <c:pt idx="9">
                  <c:v>1.65</c:v>
                </c:pt>
                <c:pt idx="10">
                  <c:v>1.95</c:v>
                </c:pt>
                <c:pt idx="11">
                  <c:v>2.2999999999999998</c:v>
                </c:pt>
                <c:pt idx="12">
                  <c:v>2.72</c:v>
                </c:pt>
                <c:pt idx="13">
                  <c:v>3.2</c:v>
                </c:pt>
                <c:pt idx="14">
                  <c:v>3.78</c:v>
                </c:pt>
                <c:pt idx="15">
                  <c:v>4.46</c:v>
                </c:pt>
                <c:pt idx="16">
                  <c:v>5.27</c:v>
                </c:pt>
                <c:pt idx="17">
                  <c:v>6.21</c:v>
                </c:pt>
                <c:pt idx="18">
                  <c:v>7.33</c:v>
                </c:pt>
                <c:pt idx="19">
                  <c:v>8.65</c:v>
                </c:pt>
                <c:pt idx="20">
                  <c:v>10.210000000000001</c:v>
                </c:pt>
                <c:pt idx="21">
                  <c:v>12.05</c:v>
                </c:pt>
                <c:pt idx="22">
                  <c:v>14.22</c:v>
                </c:pt>
                <c:pt idx="23">
                  <c:v>16.78</c:v>
                </c:pt>
                <c:pt idx="24">
                  <c:v>19.809999999999999</c:v>
                </c:pt>
                <c:pt idx="25">
                  <c:v>23.37</c:v>
                </c:pt>
                <c:pt idx="26">
                  <c:v>27.58</c:v>
                </c:pt>
                <c:pt idx="27">
                  <c:v>32.549999999999997</c:v>
                </c:pt>
                <c:pt idx="28">
                  <c:v>38.409999999999997</c:v>
                </c:pt>
                <c:pt idx="29">
                  <c:v>45.32</c:v>
                </c:pt>
                <c:pt idx="30">
                  <c:v>53.48</c:v>
                </c:pt>
                <c:pt idx="31">
                  <c:v>63.11</c:v>
                </c:pt>
                <c:pt idx="32">
                  <c:v>74.48</c:v>
                </c:pt>
                <c:pt idx="33">
                  <c:v>87.89</c:v>
                </c:pt>
                <c:pt idx="34">
                  <c:v>103.72</c:v>
                </c:pt>
                <c:pt idx="35">
                  <c:v>122.39</c:v>
                </c:pt>
                <c:pt idx="36">
                  <c:v>144.43</c:v>
                </c:pt>
                <c:pt idx="37">
                  <c:v>170.44</c:v>
                </c:pt>
                <c:pt idx="38">
                  <c:v>201.13</c:v>
                </c:pt>
                <c:pt idx="39">
                  <c:v>237.35</c:v>
                </c:pt>
                <c:pt idx="40">
                  <c:v>280.08999999999997</c:v>
                </c:pt>
                <c:pt idx="41">
                  <c:v>330.52</c:v>
                </c:pt>
                <c:pt idx="42">
                  <c:v>390.04</c:v>
                </c:pt>
                <c:pt idx="43">
                  <c:v>460.27</c:v>
                </c:pt>
              </c:numCache>
            </c:numRef>
          </c:xVal>
          <c:yVal>
            <c:numRef>
              <c:f>'[basket GSD vs hyporheic fluxes SM23.xlsx]LISST data'!$C$3:$C$46</c:f>
              <c:numCache>
                <c:formatCode>0.0000</c:formatCode>
                <c:ptCount val="44"/>
                <c:pt idx="0">
                  <c:v>0.14614952220348507</c:v>
                </c:pt>
                <c:pt idx="1">
                  <c:v>0.15177065767284989</c:v>
                </c:pt>
                <c:pt idx="2">
                  <c:v>0.15739179314221471</c:v>
                </c:pt>
                <c:pt idx="3">
                  <c:v>0.16301292861157951</c:v>
                </c:pt>
                <c:pt idx="4">
                  <c:v>0.16863406408094431</c:v>
                </c:pt>
                <c:pt idx="5">
                  <c:v>0.19111860595840358</c:v>
                </c:pt>
                <c:pt idx="6">
                  <c:v>0.23608768971332203</c:v>
                </c:pt>
                <c:pt idx="7">
                  <c:v>0.33164699269252385</c:v>
                </c:pt>
                <c:pt idx="8">
                  <c:v>0.47779651489600883</c:v>
                </c:pt>
                <c:pt idx="9">
                  <c:v>0.59021922428330509</c:v>
                </c:pt>
                <c:pt idx="10">
                  <c:v>0.6913996627318717</c:v>
                </c:pt>
                <c:pt idx="11">
                  <c:v>0.77571669477234384</c:v>
                </c:pt>
                <c:pt idx="12">
                  <c:v>0.83754918493535668</c:v>
                </c:pt>
                <c:pt idx="13">
                  <c:v>0.89376053962900492</c:v>
                </c:pt>
                <c:pt idx="14">
                  <c:v>0.96121416526138248</c:v>
                </c:pt>
                <c:pt idx="15">
                  <c:v>1.0511523327712196</c:v>
                </c:pt>
                <c:pt idx="16">
                  <c:v>1.1523327712197862</c:v>
                </c:pt>
                <c:pt idx="17">
                  <c:v>1.2759977515458119</c:v>
                </c:pt>
                <c:pt idx="18">
                  <c:v>1.4165261382799323</c:v>
                </c:pt>
                <c:pt idx="19">
                  <c:v>1.5795390668915117</c:v>
                </c:pt>
                <c:pt idx="20">
                  <c:v>1.7762788083192802</c:v>
                </c:pt>
                <c:pt idx="21">
                  <c:v>2.0348510399100612</c:v>
                </c:pt>
                <c:pt idx="22">
                  <c:v>2.4114671163575037</c:v>
                </c:pt>
                <c:pt idx="23">
                  <c:v>2.9005059021922421</c:v>
                </c:pt>
                <c:pt idx="24">
                  <c:v>3.5413153456998305</c:v>
                </c:pt>
                <c:pt idx="25">
                  <c:v>4.2776840921866208</c:v>
                </c:pt>
                <c:pt idx="26">
                  <c:v>5.2051714446318149</c:v>
                </c:pt>
                <c:pt idx="27">
                  <c:v>6.1045531197301841</c:v>
                </c:pt>
                <c:pt idx="28">
                  <c:v>6.8690275435637993</c:v>
                </c:pt>
                <c:pt idx="29">
                  <c:v>7.3805508712759966</c:v>
                </c:pt>
                <c:pt idx="30">
                  <c:v>7.2625070264193345</c:v>
                </c:pt>
                <c:pt idx="31">
                  <c:v>6.7847105115233273</c:v>
                </c:pt>
                <c:pt idx="32">
                  <c:v>5.7729061270376603</c:v>
                </c:pt>
                <c:pt idx="33">
                  <c:v>4.6824058459808873</c:v>
                </c:pt>
                <c:pt idx="34">
                  <c:v>3.681843732433951</c:v>
                </c:pt>
                <c:pt idx="35">
                  <c:v>3.0522765598650921</c:v>
                </c:pt>
                <c:pt idx="36">
                  <c:v>2.5014052838673408</c:v>
                </c:pt>
                <c:pt idx="37">
                  <c:v>2.0573355817875205</c:v>
                </c:pt>
                <c:pt idx="38">
                  <c:v>1.6807195053400785</c:v>
                </c:pt>
                <c:pt idx="39">
                  <c:v>1.5233277121978637</c:v>
                </c:pt>
                <c:pt idx="40">
                  <c:v>1.545812254075323</c:v>
                </c:pt>
                <c:pt idx="41">
                  <c:v>1.545812254075323</c:v>
                </c:pt>
                <c:pt idx="42">
                  <c:v>1.2703766160764471</c:v>
                </c:pt>
                <c:pt idx="43">
                  <c:v>0.8881394041596401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DC2-40D7-B341-4A02D0CE187E}"/>
            </c:ext>
          </c:extLst>
        </c:ser>
        <c:ser>
          <c:idx val="2"/>
          <c:order val="2"/>
          <c:tx>
            <c:strRef>
              <c:f>'[basket GSD vs hyporheic fluxes SM23.xlsx]LISST data'!$D$2</c:f>
              <c:strCache>
                <c:ptCount val="1"/>
                <c:pt idx="0">
                  <c:v>T1C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'[basket GSD vs hyporheic fluxes SM23.xlsx]LISST data'!$A$3:$A$46</c:f>
              <c:numCache>
                <c:formatCode>General</c:formatCode>
                <c:ptCount val="44"/>
                <c:pt idx="0">
                  <c:v>0.37</c:v>
                </c:pt>
                <c:pt idx="1">
                  <c:v>0.44</c:v>
                </c:pt>
                <c:pt idx="2">
                  <c:v>0.52</c:v>
                </c:pt>
                <c:pt idx="3">
                  <c:v>0.61</c:v>
                </c:pt>
                <c:pt idx="4">
                  <c:v>0.72</c:v>
                </c:pt>
                <c:pt idx="5">
                  <c:v>0.85</c:v>
                </c:pt>
                <c:pt idx="6">
                  <c:v>1.01</c:v>
                </c:pt>
                <c:pt idx="7">
                  <c:v>1.19</c:v>
                </c:pt>
                <c:pt idx="8">
                  <c:v>1.4</c:v>
                </c:pt>
                <c:pt idx="9">
                  <c:v>1.65</c:v>
                </c:pt>
                <c:pt idx="10">
                  <c:v>1.95</c:v>
                </c:pt>
                <c:pt idx="11">
                  <c:v>2.2999999999999998</c:v>
                </c:pt>
                <c:pt idx="12">
                  <c:v>2.72</c:v>
                </c:pt>
                <c:pt idx="13">
                  <c:v>3.2</c:v>
                </c:pt>
                <c:pt idx="14">
                  <c:v>3.78</c:v>
                </c:pt>
                <c:pt idx="15">
                  <c:v>4.46</c:v>
                </c:pt>
                <c:pt idx="16">
                  <c:v>5.27</c:v>
                </c:pt>
                <c:pt idx="17">
                  <c:v>6.21</c:v>
                </c:pt>
                <c:pt idx="18">
                  <c:v>7.33</c:v>
                </c:pt>
                <c:pt idx="19">
                  <c:v>8.65</c:v>
                </c:pt>
                <c:pt idx="20">
                  <c:v>10.210000000000001</c:v>
                </c:pt>
                <c:pt idx="21">
                  <c:v>12.05</c:v>
                </c:pt>
                <c:pt idx="22">
                  <c:v>14.22</c:v>
                </c:pt>
                <c:pt idx="23">
                  <c:v>16.78</c:v>
                </c:pt>
                <c:pt idx="24">
                  <c:v>19.809999999999999</c:v>
                </c:pt>
                <c:pt idx="25">
                  <c:v>23.37</c:v>
                </c:pt>
                <c:pt idx="26">
                  <c:v>27.58</c:v>
                </c:pt>
                <c:pt idx="27">
                  <c:v>32.549999999999997</c:v>
                </c:pt>
                <c:pt idx="28">
                  <c:v>38.409999999999997</c:v>
                </c:pt>
                <c:pt idx="29">
                  <c:v>45.32</c:v>
                </c:pt>
                <c:pt idx="30">
                  <c:v>53.48</c:v>
                </c:pt>
                <c:pt idx="31">
                  <c:v>63.11</c:v>
                </c:pt>
                <c:pt idx="32">
                  <c:v>74.48</c:v>
                </c:pt>
                <c:pt idx="33">
                  <c:v>87.89</c:v>
                </c:pt>
                <c:pt idx="34">
                  <c:v>103.72</c:v>
                </c:pt>
                <c:pt idx="35">
                  <c:v>122.39</c:v>
                </c:pt>
                <c:pt idx="36">
                  <c:v>144.43</c:v>
                </c:pt>
                <c:pt idx="37">
                  <c:v>170.44</c:v>
                </c:pt>
                <c:pt idx="38">
                  <c:v>201.13</c:v>
                </c:pt>
                <c:pt idx="39">
                  <c:v>237.35</c:v>
                </c:pt>
                <c:pt idx="40">
                  <c:v>280.08999999999997</c:v>
                </c:pt>
                <c:pt idx="41">
                  <c:v>330.52</c:v>
                </c:pt>
                <c:pt idx="42">
                  <c:v>390.04</c:v>
                </c:pt>
                <c:pt idx="43">
                  <c:v>460.27</c:v>
                </c:pt>
              </c:numCache>
            </c:numRef>
          </c:xVal>
          <c:yVal>
            <c:numRef>
              <c:f>'[basket GSD vs hyporheic fluxes SM23.xlsx]LISST data'!$D$3:$D$46</c:f>
              <c:numCache>
                <c:formatCode>0.0000</c:formatCode>
                <c:ptCount val="44"/>
                <c:pt idx="0">
                  <c:v>0.14871330660804349</c:v>
                </c:pt>
                <c:pt idx="1">
                  <c:v>0.15517910254752362</c:v>
                </c:pt>
                <c:pt idx="2">
                  <c:v>0.16811069442648394</c:v>
                </c:pt>
                <c:pt idx="3">
                  <c:v>0.18104228630544425</c:v>
                </c:pt>
                <c:pt idx="4">
                  <c:v>0.20043967412388472</c:v>
                </c:pt>
                <c:pt idx="5">
                  <c:v>0.23276865382128542</c:v>
                </c:pt>
                <c:pt idx="6">
                  <c:v>0.29096081727660683</c:v>
                </c:pt>
                <c:pt idx="7">
                  <c:v>0.40734514418724954</c:v>
                </c:pt>
                <c:pt idx="8">
                  <c:v>0.60131902237165413</c:v>
                </c:pt>
                <c:pt idx="9">
                  <c:v>0.75649812491917767</c:v>
                </c:pt>
                <c:pt idx="10">
                  <c:v>0.8858140437087807</c:v>
                </c:pt>
                <c:pt idx="11">
                  <c:v>1.0151299624983838</c:v>
                </c:pt>
                <c:pt idx="12">
                  <c:v>1.1121169015905861</c:v>
                </c:pt>
                <c:pt idx="13">
                  <c:v>1.196172248803828</c:v>
                </c:pt>
                <c:pt idx="14">
                  <c:v>1.2996249838355103</c:v>
                </c:pt>
                <c:pt idx="15">
                  <c:v>1.448338290443554</c:v>
                </c:pt>
                <c:pt idx="16">
                  <c:v>1.6099831889305578</c:v>
                </c:pt>
                <c:pt idx="17">
                  <c:v>1.7910254752360018</c:v>
                </c:pt>
                <c:pt idx="18">
                  <c:v>1.9849993534204062</c:v>
                </c:pt>
                <c:pt idx="19">
                  <c:v>2.2113022113022116</c:v>
                </c:pt>
                <c:pt idx="20">
                  <c:v>2.4957972326393385</c:v>
                </c:pt>
                <c:pt idx="21">
                  <c:v>2.8449502133712667</c:v>
                </c:pt>
                <c:pt idx="22">
                  <c:v>3.3622138885296788</c:v>
                </c:pt>
                <c:pt idx="23">
                  <c:v>4.002327686538214</c:v>
                </c:pt>
                <c:pt idx="24">
                  <c:v>4.7652916073968719</c:v>
                </c:pt>
                <c:pt idx="25">
                  <c:v>5.5411871201344898</c:v>
                </c:pt>
                <c:pt idx="26">
                  <c:v>6.3688090003879481</c:v>
                </c:pt>
                <c:pt idx="27">
                  <c:v>7.0218543902754433</c:v>
                </c:pt>
                <c:pt idx="28">
                  <c:v>7.4485969222811335</c:v>
                </c:pt>
                <c:pt idx="29">
                  <c:v>7.5326522694943758</c:v>
                </c:pt>
                <c:pt idx="30">
                  <c:v>7.0541833699728453</c:v>
                </c:pt>
                <c:pt idx="31">
                  <c:v>6.2782878572352274</c:v>
                </c:pt>
                <c:pt idx="32">
                  <c:v>5.0756498124919185</c:v>
                </c:pt>
                <c:pt idx="33">
                  <c:v>3.8794775636880905</c:v>
                </c:pt>
                <c:pt idx="34">
                  <c:v>2.786758049915945</c:v>
                </c:pt>
                <c:pt idx="35">
                  <c:v>2.0302599249967677</c:v>
                </c:pt>
                <c:pt idx="36">
                  <c:v>1.4030777188671928</c:v>
                </c:pt>
                <c:pt idx="37">
                  <c:v>0.91167722746670132</c:v>
                </c:pt>
                <c:pt idx="38">
                  <c:v>0.55605845079529304</c:v>
                </c:pt>
                <c:pt idx="39">
                  <c:v>0.35561877667140834</c:v>
                </c:pt>
                <c:pt idx="40">
                  <c:v>0.25216604163972589</c:v>
                </c:pt>
                <c:pt idx="41">
                  <c:v>0.17457649036596409</c:v>
                </c:pt>
                <c:pt idx="42">
                  <c:v>0.10345273503168242</c:v>
                </c:pt>
                <c:pt idx="43">
                  <c:v>5.8192163455321355E-2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DC2-40D7-B341-4A02D0CE187E}"/>
            </c:ext>
          </c:extLst>
        </c:ser>
        <c:ser>
          <c:idx val="3"/>
          <c:order val="3"/>
          <c:tx>
            <c:strRef>
              <c:f>'[basket GSD vs hyporheic fluxes SM23.xlsx]LISST data'!$E$2</c:f>
              <c:strCache>
                <c:ptCount val="1"/>
                <c:pt idx="0">
                  <c:v>T1D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'[basket GSD vs hyporheic fluxes SM23.xlsx]LISST data'!$A$3:$A$46</c:f>
              <c:numCache>
                <c:formatCode>General</c:formatCode>
                <c:ptCount val="44"/>
                <c:pt idx="0">
                  <c:v>0.37</c:v>
                </c:pt>
                <c:pt idx="1">
                  <c:v>0.44</c:v>
                </c:pt>
                <c:pt idx="2">
                  <c:v>0.52</c:v>
                </c:pt>
                <c:pt idx="3">
                  <c:v>0.61</c:v>
                </c:pt>
                <c:pt idx="4">
                  <c:v>0.72</c:v>
                </c:pt>
                <c:pt idx="5">
                  <c:v>0.85</c:v>
                </c:pt>
                <c:pt idx="6">
                  <c:v>1.01</c:v>
                </c:pt>
                <c:pt idx="7">
                  <c:v>1.19</c:v>
                </c:pt>
                <c:pt idx="8">
                  <c:v>1.4</c:v>
                </c:pt>
                <c:pt idx="9">
                  <c:v>1.65</c:v>
                </c:pt>
                <c:pt idx="10">
                  <c:v>1.95</c:v>
                </c:pt>
                <c:pt idx="11">
                  <c:v>2.2999999999999998</c:v>
                </c:pt>
                <c:pt idx="12">
                  <c:v>2.72</c:v>
                </c:pt>
                <c:pt idx="13">
                  <c:v>3.2</c:v>
                </c:pt>
                <c:pt idx="14">
                  <c:v>3.78</c:v>
                </c:pt>
                <c:pt idx="15">
                  <c:v>4.46</c:v>
                </c:pt>
                <c:pt idx="16">
                  <c:v>5.27</c:v>
                </c:pt>
                <c:pt idx="17">
                  <c:v>6.21</c:v>
                </c:pt>
                <c:pt idx="18">
                  <c:v>7.33</c:v>
                </c:pt>
                <c:pt idx="19">
                  <c:v>8.65</c:v>
                </c:pt>
                <c:pt idx="20">
                  <c:v>10.210000000000001</c:v>
                </c:pt>
                <c:pt idx="21">
                  <c:v>12.05</c:v>
                </c:pt>
                <c:pt idx="22">
                  <c:v>14.22</c:v>
                </c:pt>
                <c:pt idx="23">
                  <c:v>16.78</c:v>
                </c:pt>
                <c:pt idx="24">
                  <c:v>19.809999999999999</c:v>
                </c:pt>
                <c:pt idx="25">
                  <c:v>23.37</c:v>
                </c:pt>
                <c:pt idx="26">
                  <c:v>27.58</c:v>
                </c:pt>
                <c:pt idx="27">
                  <c:v>32.549999999999997</c:v>
                </c:pt>
                <c:pt idx="28">
                  <c:v>38.409999999999997</c:v>
                </c:pt>
                <c:pt idx="29">
                  <c:v>45.32</c:v>
                </c:pt>
                <c:pt idx="30">
                  <c:v>53.48</c:v>
                </c:pt>
                <c:pt idx="31">
                  <c:v>63.11</c:v>
                </c:pt>
                <c:pt idx="32">
                  <c:v>74.48</c:v>
                </c:pt>
                <c:pt idx="33">
                  <c:v>87.89</c:v>
                </c:pt>
                <c:pt idx="34">
                  <c:v>103.72</c:v>
                </c:pt>
                <c:pt idx="35">
                  <c:v>122.39</c:v>
                </c:pt>
                <c:pt idx="36">
                  <c:v>144.43</c:v>
                </c:pt>
                <c:pt idx="37">
                  <c:v>170.44</c:v>
                </c:pt>
                <c:pt idx="38">
                  <c:v>201.13</c:v>
                </c:pt>
                <c:pt idx="39">
                  <c:v>237.35</c:v>
                </c:pt>
                <c:pt idx="40">
                  <c:v>280.08999999999997</c:v>
                </c:pt>
                <c:pt idx="41">
                  <c:v>330.52</c:v>
                </c:pt>
                <c:pt idx="42">
                  <c:v>390.04</c:v>
                </c:pt>
                <c:pt idx="43">
                  <c:v>460.27</c:v>
                </c:pt>
              </c:numCache>
            </c:numRef>
          </c:xVal>
          <c:yVal>
            <c:numRef>
              <c:f>'[basket GSD vs hyporheic fluxes SM23.xlsx]LISST data'!$E$3:$E$46</c:f>
              <c:numCache>
                <c:formatCode>0.0000</c:formatCode>
                <c:ptCount val="44"/>
                <c:pt idx="0">
                  <c:v>0.1703900037864445</c:v>
                </c:pt>
                <c:pt idx="1">
                  <c:v>0.17670074466742394</c:v>
                </c:pt>
                <c:pt idx="2">
                  <c:v>0.18301148554840332</c:v>
                </c:pt>
                <c:pt idx="3">
                  <c:v>0.1956329673103622</c:v>
                </c:pt>
                <c:pt idx="4">
                  <c:v>0.21456518995330046</c:v>
                </c:pt>
                <c:pt idx="5">
                  <c:v>0.24611889435819762</c:v>
                </c:pt>
                <c:pt idx="6">
                  <c:v>0.296604821406033</c:v>
                </c:pt>
                <c:pt idx="7">
                  <c:v>0.41650889814464215</c:v>
                </c:pt>
                <c:pt idx="8">
                  <c:v>0.60583112457402488</c:v>
                </c:pt>
                <c:pt idx="9">
                  <c:v>0.75097816483655155</c:v>
                </c:pt>
                <c:pt idx="10">
                  <c:v>0.87719298245614008</c:v>
                </c:pt>
                <c:pt idx="11">
                  <c:v>0.99078631831376984</c:v>
                </c:pt>
                <c:pt idx="12">
                  <c:v>1.0791366906474817</c:v>
                </c:pt>
                <c:pt idx="13">
                  <c:v>1.154865581219235</c:v>
                </c:pt>
                <c:pt idx="14">
                  <c:v>1.2495266944339263</c:v>
                </c:pt>
                <c:pt idx="15">
                  <c:v>1.3757415120535148</c:v>
                </c:pt>
                <c:pt idx="16">
                  <c:v>1.5145778114350621</c:v>
                </c:pt>
                <c:pt idx="17">
                  <c:v>1.6786570743405271</c:v>
                </c:pt>
                <c:pt idx="18">
                  <c:v>1.8742900416508896</c:v>
                </c:pt>
                <c:pt idx="19">
                  <c:v>2.095165972485169</c:v>
                </c:pt>
                <c:pt idx="20">
                  <c:v>2.372838571248264</c:v>
                </c:pt>
                <c:pt idx="21">
                  <c:v>2.7073078379401738</c:v>
                </c:pt>
                <c:pt idx="22">
                  <c:v>3.1995456266565689</c:v>
                </c:pt>
                <c:pt idx="23">
                  <c:v>3.7990660103496139</c:v>
                </c:pt>
                <c:pt idx="24">
                  <c:v>4.5374226934242072</c:v>
                </c:pt>
                <c:pt idx="25">
                  <c:v>5.3388867853085946</c:v>
                </c:pt>
                <c:pt idx="26">
                  <c:v>6.2476334721696318</c:v>
                </c:pt>
                <c:pt idx="27">
                  <c:v>6.9859901552442247</c:v>
                </c:pt>
                <c:pt idx="28">
                  <c:v>7.4845386848415991</c:v>
                </c:pt>
                <c:pt idx="29">
                  <c:v>7.718036097437837</c:v>
                </c:pt>
                <c:pt idx="30">
                  <c:v>7.4024990533888673</c:v>
                </c:pt>
                <c:pt idx="31">
                  <c:v>6.7588034835289648</c:v>
                </c:pt>
                <c:pt idx="32">
                  <c:v>5.534519752618956</c:v>
                </c:pt>
                <c:pt idx="33">
                  <c:v>4.1335352770415241</c:v>
                </c:pt>
                <c:pt idx="34">
                  <c:v>2.8587656190836799</c:v>
                </c:pt>
                <c:pt idx="35">
                  <c:v>2.0194370819134164</c:v>
                </c:pt>
                <c:pt idx="36">
                  <c:v>1.3820522529344941</c:v>
                </c:pt>
                <c:pt idx="37">
                  <c:v>0.92136816862299609</c:v>
                </c:pt>
                <c:pt idx="38">
                  <c:v>0.55534519752618949</c:v>
                </c:pt>
                <c:pt idx="39">
                  <c:v>0.34709074845386845</c:v>
                </c:pt>
                <c:pt idx="40">
                  <c:v>0.23980815347721818</c:v>
                </c:pt>
                <c:pt idx="41">
                  <c:v>0.16407926290546507</c:v>
                </c:pt>
                <c:pt idx="42">
                  <c:v>9.4661113214691381E-2</c:v>
                </c:pt>
                <c:pt idx="43">
                  <c:v>5.0485927047835409E-2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DC2-40D7-B341-4A02D0CE18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35231"/>
        <c:axId val="896612623"/>
      </c:scatterChart>
      <c:valAx>
        <c:axId val="1363523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Size</a:t>
                </a:r>
                <a:r>
                  <a:rPr lang="en-US" baseline="0" dirty="0"/>
                  <a:t> (um)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6612623"/>
        <c:crosses val="autoZero"/>
        <c:crossBetween val="midCat"/>
      </c:valAx>
      <c:valAx>
        <c:axId val="896612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Percentage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52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 Velocities - Closed Baskets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80174857157704"/>
          <c:y val="0.1396018474165481"/>
          <c:w val="0.76379134058937304"/>
          <c:h val="0.6058863422112416"/>
        </c:manualLayout>
      </c:layout>
      <c:scatterChart>
        <c:scatterStyle val="lineMarker"/>
        <c:varyColors val="0"/>
        <c:ser>
          <c:idx val="0"/>
          <c:order val="0"/>
          <c:tx>
            <c:v>Fine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435120903003251"/>
                  <c:y val="2.113815767744492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0.3905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%'!$R$3:$R$14</c:f>
              <c:numCache>
                <c:formatCode>General</c:formatCode>
                <c:ptCount val="12"/>
                <c:pt idx="0">
                  <c:v>-3.3599999999999998E-2</c:v>
                </c:pt>
                <c:pt idx="1">
                  <c:v>2.1999999999999999E-2</c:v>
                </c:pt>
                <c:pt idx="2">
                  <c:v>0.20069999999999999</c:v>
                </c:pt>
                <c:pt idx="3">
                  <c:v>0.16259999999999999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5.1700000000000003E-2</c:v>
                </c:pt>
                <c:pt idx="11">
                  <c:v>-8.5999999999999993E-2</c:v>
                </c:pt>
              </c:numCache>
            </c:numRef>
          </c:xVal>
          <c:yVal>
            <c:numRef>
              <c:f>'[basket GSD vs hyporheic fluxes SP23.xlsx]Sediment %'!$L$3:$L$14</c:f>
              <c:numCache>
                <c:formatCode>General</c:formatCode>
                <c:ptCount val="12"/>
                <c:pt idx="0">
                  <c:v>2.3853016701834791</c:v>
                </c:pt>
                <c:pt idx="1">
                  <c:v>2.0282507791936517</c:v>
                </c:pt>
                <c:pt idx="2">
                  <c:v>2.0889424552766944</c:v>
                </c:pt>
                <c:pt idx="3">
                  <c:v>1.689867765261448</c:v>
                </c:pt>
                <c:pt idx="4">
                  <c:v>4.152303546913962</c:v>
                </c:pt>
                <c:pt idx="5">
                  <c:v>2.5894774493576076</c:v>
                </c:pt>
                <c:pt idx="6">
                  <c:v>3.8309845318860272</c:v>
                </c:pt>
                <c:pt idx="7">
                  <c:v>1.7070141815648936</c:v>
                </c:pt>
                <c:pt idx="8">
                  <c:v>0.80809100418410051</c:v>
                </c:pt>
                <c:pt idx="9">
                  <c:v>1.2349681168639717</c:v>
                </c:pt>
                <c:pt idx="10">
                  <c:v>2.355019127687191</c:v>
                </c:pt>
                <c:pt idx="11">
                  <c:v>1.5939555579671905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97-4966-9627-217FD917DC59}"/>
            </c:ext>
          </c:extLst>
        </c:ser>
        <c:ser>
          <c:idx val="1"/>
          <c:order val="1"/>
          <c:tx>
            <c:v>Silt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677744570387992"/>
                  <c:y val="2.189463949532642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0.2626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%'!$R$3:$R$14</c:f>
              <c:numCache>
                <c:formatCode>General</c:formatCode>
                <c:ptCount val="12"/>
                <c:pt idx="0">
                  <c:v>-3.3599999999999998E-2</c:v>
                </c:pt>
                <c:pt idx="1">
                  <c:v>2.1999999999999999E-2</c:v>
                </c:pt>
                <c:pt idx="2">
                  <c:v>0.20069999999999999</c:v>
                </c:pt>
                <c:pt idx="3">
                  <c:v>0.16259999999999999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5.1700000000000003E-2</c:v>
                </c:pt>
                <c:pt idx="11">
                  <c:v>-8.5999999999999993E-2</c:v>
                </c:pt>
              </c:numCache>
            </c:numRef>
          </c:xVal>
          <c:yVal>
            <c:numRef>
              <c:f>'[basket GSD vs hyporheic fluxes SP23.xlsx]Sediment %'!$M$3:$M$14</c:f>
              <c:numCache>
                <c:formatCode>General</c:formatCode>
                <c:ptCount val="12"/>
                <c:pt idx="0">
                  <c:v>0.27960327599156076</c:v>
                </c:pt>
                <c:pt idx="1">
                  <c:v>0.29239804470440822</c:v>
                </c:pt>
                <c:pt idx="2">
                  <c:v>0.31304628367983878</c:v>
                </c:pt>
                <c:pt idx="3">
                  <c:v>0.27205109449554804</c:v>
                </c:pt>
                <c:pt idx="4">
                  <c:v>0.55754949149693245</c:v>
                </c:pt>
                <c:pt idx="5">
                  <c:v>0.3231506739181837</c:v>
                </c:pt>
                <c:pt idx="6">
                  <c:v>0.54910414162951515</c:v>
                </c:pt>
                <c:pt idx="7">
                  <c:v>0.26449829115393531</c:v>
                </c:pt>
                <c:pt idx="8">
                  <c:v>0.10085409817692768</c:v>
                </c:pt>
                <c:pt idx="9">
                  <c:v>0.16554061049429994</c:v>
                </c:pt>
                <c:pt idx="10">
                  <c:v>0.35591082209558267</c:v>
                </c:pt>
                <c:pt idx="11">
                  <c:v>0.2526524510867873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097-4966-9627-217FD917DC59}"/>
            </c:ext>
          </c:extLst>
        </c:ser>
        <c:ser>
          <c:idx val="2"/>
          <c:order val="2"/>
          <c:tx>
            <c:v>Clay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9234547506604806E-2"/>
                  <c:y val="4.01051013878793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0.3283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%'!$R$3:$R$14</c:f>
              <c:numCache>
                <c:formatCode>General</c:formatCode>
                <c:ptCount val="12"/>
                <c:pt idx="0">
                  <c:v>-3.3599999999999998E-2</c:v>
                </c:pt>
                <c:pt idx="1">
                  <c:v>2.1999999999999999E-2</c:v>
                </c:pt>
                <c:pt idx="2">
                  <c:v>0.20069999999999999</c:v>
                </c:pt>
                <c:pt idx="3">
                  <c:v>0.16259999999999999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5.1700000000000003E-2</c:v>
                </c:pt>
                <c:pt idx="11">
                  <c:v>-8.5999999999999993E-2</c:v>
                </c:pt>
              </c:numCache>
            </c:numRef>
          </c:xVal>
          <c:yVal>
            <c:numRef>
              <c:f>'[basket GSD vs hyporheic fluxes SP23.xlsx]Sediment %'!$N$3:$N$14</c:f>
              <c:numCache>
                <c:formatCode>General</c:formatCode>
                <c:ptCount val="12"/>
                <c:pt idx="0">
                  <c:v>4.1710890168449068E-2</c:v>
                </c:pt>
                <c:pt idx="1">
                  <c:v>4.3790198454146709E-2</c:v>
                </c:pt>
                <c:pt idx="2">
                  <c:v>4.4134394092567426E-2</c:v>
                </c:pt>
                <c:pt idx="3">
                  <c:v>3.6471966156721894E-2</c:v>
                </c:pt>
                <c:pt idx="4">
                  <c:v>8.8638710671560303E-2</c:v>
                </c:pt>
                <c:pt idx="5">
                  <c:v>4.7908079136123549E-2</c:v>
                </c:pt>
                <c:pt idx="6">
                  <c:v>8.0472158687084114E-2</c:v>
                </c:pt>
                <c:pt idx="7">
                  <c:v>3.7891311817970716E-2</c:v>
                </c:pt>
                <c:pt idx="8">
                  <c:v>1.5334541243275554E-2</c:v>
                </c:pt>
                <c:pt idx="9">
                  <c:v>2.2172247789252614E-2</c:v>
                </c:pt>
                <c:pt idx="10">
                  <c:v>4.9882130564802889E-2</c:v>
                </c:pt>
                <c:pt idx="11">
                  <c:v>3.6906018418033447E-2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097-4966-9627-217FD917DC59}"/>
            </c:ext>
          </c:extLst>
        </c:ser>
        <c:ser>
          <c:idx val="3"/>
          <c:order val="3"/>
          <c:tx>
            <c:v>Coarse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677744570387992"/>
                  <c:y val="4.49605971529543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0.0282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%'!$R$3:$R$14</c:f>
              <c:numCache>
                <c:formatCode>General</c:formatCode>
                <c:ptCount val="12"/>
                <c:pt idx="0">
                  <c:v>-3.3599999999999998E-2</c:v>
                </c:pt>
                <c:pt idx="1">
                  <c:v>2.1999999999999999E-2</c:v>
                </c:pt>
                <c:pt idx="2">
                  <c:v>0.20069999999999999</c:v>
                </c:pt>
                <c:pt idx="3">
                  <c:v>0.16259999999999999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5.1700000000000003E-2</c:v>
                </c:pt>
                <c:pt idx="11">
                  <c:v>-8.5999999999999993E-2</c:v>
                </c:pt>
              </c:numCache>
            </c:numRef>
          </c:xVal>
          <c:yVal>
            <c:numRef>
              <c:f>'[basket GSD vs hyporheic fluxes SP23.xlsx]Sediment %'!$F$3:$F$14</c:f>
              <c:numCache>
                <c:formatCode>General</c:formatCode>
                <c:ptCount val="12"/>
                <c:pt idx="0">
                  <c:v>44.028299999999994</c:v>
                </c:pt>
                <c:pt idx="1">
                  <c:v>27.388499999999997</c:v>
                </c:pt>
                <c:pt idx="2">
                  <c:v>45.276400000000002</c:v>
                </c:pt>
                <c:pt idx="3">
                  <c:v>36.733499999999999</c:v>
                </c:pt>
                <c:pt idx="4">
                  <c:v>49.902200000000001</c:v>
                </c:pt>
                <c:pt idx="5">
                  <c:v>24.480800000000002</c:v>
                </c:pt>
                <c:pt idx="6">
                  <c:v>58.877499999999998</c:v>
                </c:pt>
                <c:pt idx="7">
                  <c:v>30.0379</c:v>
                </c:pt>
                <c:pt idx="8">
                  <c:v>20.923299999999998</c:v>
                </c:pt>
                <c:pt idx="9">
                  <c:v>15.7163</c:v>
                </c:pt>
                <c:pt idx="10">
                  <c:v>21.3203</c:v>
                </c:pt>
                <c:pt idx="11">
                  <c:v>33.042800000000007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097-4966-9627-217FD917DC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546240"/>
        <c:axId val="1804619808"/>
      </c:scatterChart>
      <c:valAx>
        <c:axId val="930546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Vertical Velocity (m/s)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4619808"/>
        <c:crosses val="autoZero"/>
        <c:crossBetween val="midCat"/>
      </c:valAx>
      <c:valAx>
        <c:axId val="18046198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546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 Velocities - Open Baskets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Fine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336980674721965"/>
                  <c:y val="1.261445982098622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0.0186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%'!$R$18:$R$28</c:f>
              <c:numCache>
                <c:formatCode>General</c:formatCode>
                <c:ptCount val="11"/>
                <c:pt idx="0">
                  <c:v>1.1900000000000001E-2</c:v>
                </c:pt>
                <c:pt idx="1">
                  <c:v>0.1313</c:v>
                </c:pt>
                <c:pt idx="2">
                  <c:v>0.2145</c:v>
                </c:pt>
                <c:pt idx="3">
                  <c:v>-0.2311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-8.5999999999999993E-2</c:v>
                </c:pt>
              </c:numCache>
            </c:numRef>
          </c:xVal>
          <c:yVal>
            <c:numRef>
              <c:f>'[basket GSD vs hyporheic fluxes SP23.xlsx]Sediment %'!$L$18:$L$28</c:f>
              <c:numCache>
                <c:formatCode>General</c:formatCode>
                <c:ptCount val="11"/>
                <c:pt idx="0">
                  <c:v>1.8878627993936374</c:v>
                </c:pt>
                <c:pt idx="1">
                  <c:v>0.78755868560908526</c:v>
                </c:pt>
                <c:pt idx="2">
                  <c:v>3.6798571338133939</c:v>
                </c:pt>
                <c:pt idx="3">
                  <c:v>3.3027825119444958</c:v>
                </c:pt>
                <c:pt idx="4">
                  <c:v>1.6307437481924207</c:v>
                </c:pt>
                <c:pt idx="5">
                  <c:v>1.8116042845883831</c:v>
                </c:pt>
                <c:pt idx="6">
                  <c:v>3.7448382939345515</c:v>
                </c:pt>
                <c:pt idx="7">
                  <c:v>2.1829288657581301</c:v>
                </c:pt>
                <c:pt idx="8">
                  <c:v>1.5599013419510321</c:v>
                </c:pt>
                <c:pt idx="9">
                  <c:v>1.5572058849854551</c:v>
                </c:pt>
                <c:pt idx="10">
                  <c:v>1.5802604160255971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8B-4320-89FD-A1B078EB0B6A}"/>
            </c:ext>
          </c:extLst>
        </c:ser>
        <c:ser>
          <c:idx val="1"/>
          <c:order val="1"/>
          <c:tx>
            <c:v>Silt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58503969005033"/>
                  <c:y val="8.5717871651749475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0.0035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%'!$R$18:$R$28</c:f>
              <c:numCache>
                <c:formatCode>General</c:formatCode>
                <c:ptCount val="11"/>
                <c:pt idx="0">
                  <c:v>1.1900000000000001E-2</c:v>
                </c:pt>
                <c:pt idx="1">
                  <c:v>0.1313</c:v>
                </c:pt>
                <c:pt idx="2">
                  <c:v>0.2145</c:v>
                </c:pt>
                <c:pt idx="3">
                  <c:v>-0.2311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-8.5999999999999993E-2</c:v>
                </c:pt>
              </c:numCache>
            </c:numRef>
          </c:xVal>
          <c:yVal>
            <c:numRef>
              <c:f>'[basket GSD vs hyporheic fluxes SP23.xlsx]Sediment %'!$M$18:$M$28</c:f>
              <c:numCache>
                <c:formatCode>General</c:formatCode>
                <c:ptCount val="11"/>
                <c:pt idx="0">
                  <c:v>0.25369435068216323</c:v>
                </c:pt>
                <c:pt idx="1">
                  <c:v>8.5453471812150295E-2</c:v>
                </c:pt>
                <c:pt idx="2">
                  <c:v>0.50113894120439817</c:v>
                </c:pt>
                <c:pt idx="3">
                  <c:v>0.45355329537273337</c:v>
                </c:pt>
                <c:pt idx="4">
                  <c:v>0.23401260001928059</c:v>
                </c:pt>
                <c:pt idx="5">
                  <c:v>0.27897364763201327</c:v>
                </c:pt>
                <c:pt idx="6">
                  <c:v>0.51587058130731067</c:v>
                </c:pt>
                <c:pt idx="7">
                  <c:v>0.30833826054297686</c:v>
                </c:pt>
                <c:pt idx="8">
                  <c:v>0.18477577915320148</c:v>
                </c:pt>
                <c:pt idx="9">
                  <c:v>0.19187872286865068</c:v>
                </c:pt>
                <c:pt idx="10">
                  <c:v>0.18388270662809969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D8B-4320-89FD-A1B078EB0B6A}"/>
            </c:ext>
          </c:extLst>
        </c:ser>
        <c:ser>
          <c:idx val="2"/>
          <c:order val="2"/>
          <c:tx>
            <c:v>Clay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586501139654292E-2"/>
                  <c:y val="4.308775638273276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0.003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%'!$R$18:$R$28</c:f>
              <c:numCache>
                <c:formatCode>General</c:formatCode>
                <c:ptCount val="11"/>
                <c:pt idx="0">
                  <c:v>1.1900000000000001E-2</c:v>
                </c:pt>
                <c:pt idx="1">
                  <c:v>0.1313</c:v>
                </c:pt>
                <c:pt idx="2">
                  <c:v>0.2145</c:v>
                </c:pt>
                <c:pt idx="3">
                  <c:v>-0.2311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-8.5999999999999993E-2</c:v>
                </c:pt>
              </c:numCache>
            </c:numRef>
          </c:xVal>
          <c:yVal>
            <c:numRef>
              <c:f>'[basket GSD vs hyporheic fluxes SP23.xlsx]Sediment %'!$N$18:$N$28</c:f>
              <c:numCache>
                <c:formatCode>General</c:formatCode>
                <c:ptCount val="11"/>
                <c:pt idx="0">
                  <c:v>3.8539464375947526E-2</c:v>
                </c:pt>
                <c:pt idx="1">
                  <c:v>1.3605092222723929E-2</c:v>
                </c:pt>
                <c:pt idx="2">
                  <c:v>7.4483302999129308E-2</c:v>
                </c:pt>
                <c:pt idx="3">
                  <c:v>6.2409922115321627E-2</c:v>
                </c:pt>
                <c:pt idx="4">
                  <c:v>3.5804203219897773E-2</c:v>
                </c:pt>
                <c:pt idx="5">
                  <c:v>4.0140782403095307E-2</c:v>
                </c:pt>
                <c:pt idx="6">
                  <c:v>8.0405754185244399E-2</c:v>
                </c:pt>
                <c:pt idx="7">
                  <c:v>4.3114347032943465E-2</c:v>
                </c:pt>
                <c:pt idx="8">
                  <c:v>2.591160650709317E-2</c:v>
                </c:pt>
                <c:pt idx="9">
                  <c:v>2.5502517341687181E-2</c:v>
                </c:pt>
                <c:pt idx="10">
                  <c:v>2.697574619976607E-2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D8B-4320-89FD-A1B078EB0B6A}"/>
            </c:ext>
          </c:extLst>
        </c:ser>
        <c:ser>
          <c:idx val="3"/>
          <c:order val="3"/>
          <c:tx>
            <c:v>Coarse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334392695159769"/>
                  <c:y val="5.352313637414539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0.0203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%'!$R$18:$R$28</c:f>
              <c:numCache>
                <c:formatCode>General</c:formatCode>
                <c:ptCount val="11"/>
                <c:pt idx="0">
                  <c:v>1.1900000000000001E-2</c:v>
                </c:pt>
                <c:pt idx="1">
                  <c:v>0.1313</c:v>
                </c:pt>
                <c:pt idx="2">
                  <c:v>0.2145</c:v>
                </c:pt>
                <c:pt idx="3">
                  <c:v>-0.2311</c:v>
                </c:pt>
                <c:pt idx="4">
                  <c:v>-0.72619999999999996</c:v>
                </c:pt>
                <c:pt idx="5">
                  <c:v>-0.55079999999999996</c:v>
                </c:pt>
                <c:pt idx="6">
                  <c:v>-4.24E-2</c:v>
                </c:pt>
                <c:pt idx="7">
                  <c:v>0.25790000000000002</c:v>
                </c:pt>
                <c:pt idx="8">
                  <c:v>9.2999999999999999E-2</c:v>
                </c:pt>
                <c:pt idx="9">
                  <c:v>-4.2999999999999997E-2</c:v>
                </c:pt>
                <c:pt idx="10">
                  <c:v>-8.5999999999999993E-2</c:v>
                </c:pt>
              </c:numCache>
            </c:numRef>
          </c:xVal>
          <c:yVal>
            <c:numRef>
              <c:f>'[basket GSD vs hyporheic fluxes SP23.xlsx]Sediment %'!$F$18:$F$28</c:f>
              <c:numCache>
                <c:formatCode>General</c:formatCode>
                <c:ptCount val="11"/>
                <c:pt idx="0">
                  <c:v>25.384799999999998</c:v>
                </c:pt>
                <c:pt idx="1">
                  <c:v>13.639100000000001</c:v>
                </c:pt>
                <c:pt idx="2">
                  <c:v>68.053600000000003</c:v>
                </c:pt>
                <c:pt idx="3">
                  <c:v>43.554200000000002</c:v>
                </c:pt>
                <c:pt idx="4">
                  <c:v>29.5212</c:v>
                </c:pt>
                <c:pt idx="5">
                  <c:v>22.049499999999998</c:v>
                </c:pt>
                <c:pt idx="6">
                  <c:v>59.076099999999997</c:v>
                </c:pt>
                <c:pt idx="7">
                  <c:v>26.549900000000001</c:v>
                </c:pt>
                <c:pt idx="8">
                  <c:v>23.637300000000003</c:v>
                </c:pt>
                <c:pt idx="9">
                  <c:v>13.130300000000002</c:v>
                </c:pt>
                <c:pt idx="10">
                  <c:v>29.733700000000002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D8B-4320-89FD-A1B078EB0B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0546240"/>
        <c:axId val="1804619808"/>
      </c:scatterChart>
      <c:valAx>
        <c:axId val="930546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Vertical Velocity (m/s)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4619808"/>
        <c:crosses val="autoZero"/>
        <c:crossBetween val="midCat"/>
      </c:valAx>
      <c:valAx>
        <c:axId val="18046198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5462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 Horizontal Velocity - Closed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Coarse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830455299514634"/>
                  <c:y val="-0.1329891608862488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0.233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stuff'!$G$3:$G$14</c:f>
              <c:numCache>
                <c:formatCode>0.0000</c:formatCode>
                <c:ptCount val="12"/>
                <c:pt idx="0">
                  <c:v>0.77747506649731235</c:v>
                </c:pt>
                <c:pt idx="1">
                  <c:v>0.41175357921941613</c:v>
                </c:pt>
                <c:pt idx="2">
                  <c:v>0.60084950694828732</c:v>
                </c:pt>
                <c:pt idx="3">
                  <c:v>0.69879969232964034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1.3153391539827286</c:v>
                </c:pt>
                <c:pt idx="11">
                  <c:v>1.1771727825599774</c:v>
                </c:pt>
              </c:numCache>
            </c:numRef>
          </c:xVal>
          <c:yVal>
            <c:numRef>
              <c:f>'[basket GSD vs hyporheic fluxes SP23.xlsx]TKE &amp; V'!$B$3:$B$14</c:f>
              <c:numCache>
                <c:formatCode>0.0000</c:formatCode>
                <c:ptCount val="12"/>
                <c:pt idx="0">
                  <c:v>44.028299999999994</c:v>
                </c:pt>
                <c:pt idx="1">
                  <c:v>27.388499999999997</c:v>
                </c:pt>
                <c:pt idx="2">
                  <c:v>45.276400000000002</c:v>
                </c:pt>
                <c:pt idx="3">
                  <c:v>36.733499999999999</c:v>
                </c:pt>
                <c:pt idx="4">
                  <c:v>49.902200000000001</c:v>
                </c:pt>
                <c:pt idx="5">
                  <c:v>24.480800000000002</c:v>
                </c:pt>
                <c:pt idx="6">
                  <c:v>58.877499999999998</c:v>
                </c:pt>
                <c:pt idx="7">
                  <c:v>30.0379</c:v>
                </c:pt>
                <c:pt idx="8">
                  <c:v>20.923299999999998</c:v>
                </c:pt>
                <c:pt idx="9">
                  <c:v>15.7163</c:v>
                </c:pt>
                <c:pt idx="10">
                  <c:v>21.3203</c:v>
                </c:pt>
                <c:pt idx="11">
                  <c:v>33.042800000000007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815-4FEB-87EA-624F75AF720A}"/>
            </c:ext>
          </c:extLst>
        </c:ser>
        <c:ser>
          <c:idx val="1"/>
          <c:order val="1"/>
          <c:tx>
            <c:v>Fine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302159440522206"/>
                  <c:y val="-8.671139328875256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0.481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stuff'!$G$3:$G$14</c:f>
              <c:numCache>
                <c:formatCode>0.0000</c:formatCode>
                <c:ptCount val="12"/>
                <c:pt idx="0">
                  <c:v>0.77747506649731235</c:v>
                </c:pt>
                <c:pt idx="1">
                  <c:v>0.41175357921941613</c:v>
                </c:pt>
                <c:pt idx="2">
                  <c:v>0.60084950694828732</c:v>
                </c:pt>
                <c:pt idx="3">
                  <c:v>0.69879969232964034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1.3153391539827286</c:v>
                </c:pt>
                <c:pt idx="11">
                  <c:v>1.1771727825599774</c:v>
                </c:pt>
              </c:numCache>
            </c:numRef>
          </c:xVal>
          <c:yVal>
            <c:numRef>
              <c:f>'[basket GSD vs hyporheic fluxes SP23.xlsx]TKE &amp; V'!$C$3:$C$14</c:f>
              <c:numCache>
                <c:formatCode>0.0000</c:formatCode>
                <c:ptCount val="12"/>
                <c:pt idx="0">
                  <c:v>2.3853016701834791</c:v>
                </c:pt>
                <c:pt idx="1">
                  <c:v>2.0282507791936517</c:v>
                </c:pt>
                <c:pt idx="2">
                  <c:v>2.0889424552766944</c:v>
                </c:pt>
                <c:pt idx="3">
                  <c:v>1.689867765261448</c:v>
                </c:pt>
                <c:pt idx="4">
                  <c:v>4.152303546913962</c:v>
                </c:pt>
                <c:pt idx="5">
                  <c:v>2.5894774493576076</c:v>
                </c:pt>
                <c:pt idx="6">
                  <c:v>3.8309845318860272</c:v>
                </c:pt>
                <c:pt idx="7">
                  <c:v>1.7070141815648936</c:v>
                </c:pt>
                <c:pt idx="8">
                  <c:v>0.80809100418410051</c:v>
                </c:pt>
                <c:pt idx="9">
                  <c:v>1.2349681168639717</c:v>
                </c:pt>
                <c:pt idx="10">
                  <c:v>2.355019127687191</c:v>
                </c:pt>
                <c:pt idx="11">
                  <c:v>1.5939555579671905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1815-4FEB-87EA-624F75AF720A}"/>
            </c:ext>
          </c:extLst>
        </c:ser>
        <c:ser>
          <c:idx val="2"/>
          <c:order val="2"/>
          <c:tx>
            <c:v>Silt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859532370808782"/>
                  <c:y val="-1.914345391665122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0.5567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stuff'!$G$3:$G$14</c:f>
              <c:numCache>
                <c:formatCode>0.0000</c:formatCode>
                <c:ptCount val="12"/>
                <c:pt idx="0">
                  <c:v>0.77747506649731235</c:v>
                </c:pt>
                <c:pt idx="1">
                  <c:v>0.41175357921941613</c:v>
                </c:pt>
                <c:pt idx="2">
                  <c:v>0.60084950694828732</c:v>
                </c:pt>
                <c:pt idx="3">
                  <c:v>0.69879969232964034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1.3153391539827286</c:v>
                </c:pt>
                <c:pt idx="11">
                  <c:v>1.1771727825599774</c:v>
                </c:pt>
              </c:numCache>
            </c:numRef>
          </c:xVal>
          <c:yVal>
            <c:numRef>
              <c:f>'[basket GSD vs hyporheic fluxes SP23.xlsx]TKE &amp; V'!$D$3:$D$14</c:f>
              <c:numCache>
                <c:formatCode>0.0000</c:formatCode>
                <c:ptCount val="12"/>
                <c:pt idx="0">
                  <c:v>0.27960327599156076</c:v>
                </c:pt>
                <c:pt idx="1">
                  <c:v>0.29239804470440822</c:v>
                </c:pt>
                <c:pt idx="2">
                  <c:v>0.31304628367983878</c:v>
                </c:pt>
                <c:pt idx="3">
                  <c:v>0.27205109449554804</c:v>
                </c:pt>
                <c:pt idx="4">
                  <c:v>0.55754949149693245</c:v>
                </c:pt>
                <c:pt idx="5">
                  <c:v>0.3231506739181837</c:v>
                </c:pt>
                <c:pt idx="6">
                  <c:v>0.54910414162951515</c:v>
                </c:pt>
                <c:pt idx="7">
                  <c:v>0.26449829115393531</c:v>
                </c:pt>
                <c:pt idx="8">
                  <c:v>0.10085409817692768</c:v>
                </c:pt>
                <c:pt idx="9">
                  <c:v>0.16554061049429994</c:v>
                </c:pt>
                <c:pt idx="10">
                  <c:v>0.35591082209558267</c:v>
                </c:pt>
                <c:pt idx="11">
                  <c:v>0.2526524510867873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1815-4FEB-87EA-624F75AF720A}"/>
            </c:ext>
          </c:extLst>
        </c:ser>
        <c:ser>
          <c:idx val="3"/>
          <c:order val="3"/>
          <c:tx>
            <c:v>Clay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595384441312571"/>
                  <c:y val="2.347534406007630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0.5185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stuff'!$G$3:$G$14</c:f>
              <c:numCache>
                <c:formatCode>0.0000</c:formatCode>
                <c:ptCount val="12"/>
                <c:pt idx="0">
                  <c:v>0.77747506649731235</c:v>
                </c:pt>
                <c:pt idx="1">
                  <c:v>0.41175357921941613</c:v>
                </c:pt>
                <c:pt idx="2">
                  <c:v>0.60084950694828732</c:v>
                </c:pt>
                <c:pt idx="3">
                  <c:v>0.69879969232964034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1.3153391539827286</c:v>
                </c:pt>
                <c:pt idx="11">
                  <c:v>1.1771727825599774</c:v>
                </c:pt>
              </c:numCache>
            </c:numRef>
          </c:xVal>
          <c:yVal>
            <c:numRef>
              <c:f>'[basket GSD vs hyporheic fluxes SP23.xlsx]TKE &amp; V'!$E$3:$E$14</c:f>
              <c:numCache>
                <c:formatCode>0.0000</c:formatCode>
                <c:ptCount val="12"/>
                <c:pt idx="0">
                  <c:v>4.1710890168449068E-2</c:v>
                </c:pt>
                <c:pt idx="1">
                  <c:v>4.3790198454146709E-2</c:v>
                </c:pt>
                <c:pt idx="2">
                  <c:v>4.4134394092567426E-2</c:v>
                </c:pt>
                <c:pt idx="3">
                  <c:v>3.6471966156721894E-2</c:v>
                </c:pt>
                <c:pt idx="4">
                  <c:v>8.8638710671560303E-2</c:v>
                </c:pt>
                <c:pt idx="5">
                  <c:v>4.7908079136123549E-2</c:v>
                </c:pt>
                <c:pt idx="6">
                  <c:v>8.0472158687084114E-2</c:v>
                </c:pt>
                <c:pt idx="7">
                  <c:v>3.7891311817970716E-2</c:v>
                </c:pt>
                <c:pt idx="8">
                  <c:v>1.5334541243275554E-2</c:v>
                </c:pt>
                <c:pt idx="9">
                  <c:v>2.2172247789252614E-2</c:v>
                </c:pt>
                <c:pt idx="10">
                  <c:v>4.9882130564802889E-2</c:v>
                </c:pt>
                <c:pt idx="11">
                  <c:v>3.6906018418033447E-2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1815-4FEB-87EA-624F75AF7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154672"/>
        <c:axId val="2127586144"/>
      </c:scatterChart>
      <c:valAx>
        <c:axId val="37415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Horizontal Velocity (m/s)</a:t>
                </a:r>
              </a:p>
            </c:rich>
          </c:tx>
          <c:layout>
            <c:manualLayout>
              <c:xMode val="edge"/>
              <c:yMode val="edge"/>
              <c:x val="0.32964226466707375"/>
              <c:y val="0.790384757149514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586144"/>
        <c:crosses val="autoZero"/>
        <c:crossBetween val="midCat"/>
      </c:valAx>
      <c:valAx>
        <c:axId val="21275861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Sediment Weight (g)</a:t>
                </a:r>
              </a:p>
            </c:rich>
          </c:tx>
          <c:layout>
            <c:manualLayout>
              <c:xMode val="edge"/>
              <c:yMode val="edge"/>
              <c:x val="2.912942430499112E-2"/>
              <c:y val="0.342504665237312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154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 Horizontal Velocity - Open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Coarse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7508136841442951"/>
                  <c:y val="7.211809843637627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0.1173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stuff'!$G$18:$G$28</c:f>
              <c:numCache>
                <c:formatCode>0.0000</c:formatCode>
                <c:ptCount val="11"/>
                <c:pt idx="0">
                  <c:v>0.77668837317485329</c:v>
                </c:pt>
                <c:pt idx="1">
                  <c:v>0.41120239542103837</c:v>
                </c:pt>
                <c:pt idx="2">
                  <c:v>0.60267341902559468</c:v>
                </c:pt>
                <c:pt idx="3">
                  <c:v>0.70550850455540226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1.1771727825599774</c:v>
                </c:pt>
              </c:numCache>
            </c:numRef>
          </c:xVal>
          <c:yVal>
            <c:numRef>
              <c:f>'[basket GSD vs hyporheic fluxes SP23.xlsx]TKE &amp; V'!$B$18:$B$28</c:f>
              <c:numCache>
                <c:formatCode>0.0000</c:formatCode>
                <c:ptCount val="11"/>
                <c:pt idx="0">
                  <c:v>25.384799999999998</c:v>
                </c:pt>
                <c:pt idx="1">
                  <c:v>13.639100000000001</c:v>
                </c:pt>
                <c:pt idx="2">
                  <c:v>68.053600000000003</c:v>
                </c:pt>
                <c:pt idx="3">
                  <c:v>43.554200000000002</c:v>
                </c:pt>
                <c:pt idx="4">
                  <c:v>29.5212</c:v>
                </c:pt>
                <c:pt idx="5">
                  <c:v>22.049499999999998</c:v>
                </c:pt>
                <c:pt idx="6">
                  <c:v>59.076099999999997</c:v>
                </c:pt>
                <c:pt idx="7">
                  <c:v>26.549900000000001</c:v>
                </c:pt>
                <c:pt idx="8">
                  <c:v>23.637300000000003</c:v>
                </c:pt>
                <c:pt idx="9">
                  <c:v>13.130300000000002</c:v>
                </c:pt>
                <c:pt idx="10">
                  <c:v>29.733700000000002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98-436F-85E1-E9F543DD2248}"/>
            </c:ext>
          </c:extLst>
        </c:ser>
        <c:ser>
          <c:idx val="1"/>
          <c:order val="1"/>
          <c:tx>
            <c:v>Fine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7772732632828128"/>
                  <c:y val="-0.1954051069762723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0.1084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stuff'!$G$18:$G$28</c:f>
              <c:numCache>
                <c:formatCode>0.0000</c:formatCode>
                <c:ptCount val="11"/>
                <c:pt idx="0">
                  <c:v>0.77668837317485329</c:v>
                </c:pt>
                <c:pt idx="1">
                  <c:v>0.41120239542103837</c:v>
                </c:pt>
                <c:pt idx="2">
                  <c:v>0.60267341902559468</c:v>
                </c:pt>
                <c:pt idx="3">
                  <c:v>0.70550850455540226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1.1771727825599774</c:v>
                </c:pt>
              </c:numCache>
            </c:numRef>
          </c:xVal>
          <c:yVal>
            <c:numRef>
              <c:f>'[basket GSD vs hyporheic fluxes SP23.xlsx]TKE &amp; V'!$C$18:$C$28</c:f>
              <c:numCache>
                <c:formatCode>0.0000</c:formatCode>
                <c:ptCount val="11"/>
                <c:pt idx="0">
                  <c:v>1.8878627993936374</c:v>
                </c:pt>
                <c:pt idx="1">
                  <c:v>0.78755868560908526</c:v>
                </c:pt>
                <c:pt idx="2">
                  <c:v>3.6798571338133939</c:v>
                </c:pt>
                <c:pt idx="3">
                  <c:v>3.3027825119444958</c:v>
                </c:pt>
                <c:pt idx="4">
                  <c:v>1.6307437481924207</c:v>
                </c:pt>
                <c:pt idx="5">
                  <c:v>1.8116042845883831</c:v>
                </c:pt>
                <c:pt idx="6">
                  <c:v>3.7448382939345515</c:v>
                </c:pt>
                <c:pt idx="7">
                  <c:v>2.1829288657581301</c:v>
                </c:pt>
                <c:pt idx="8">
                  <c:v>1.5599013419510321</c:v>
                </c:pt>
                <c:pt idx="9">
                  <c:v>1.5572058849854551</c:v>
                </c:pt>
                <c:pt idx="10">
                  <c:v>1.5802604160255971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498-436F-85E1-E9F543DD2248}"/>
            </c:ext>
          </c:extLst>
        </c:ser>
        <c:ser>
          <c:idx val="2"/>
          <c:order val="2"/>
          <c:tx>
            <c:v>Silt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7243541050057773"/>
                  <c:y val="-2.712271069981506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0.1534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stuff'!$G$18:$G$28</c:f>
              <c:numCache>
                <c:formatCode>0.0000</c:formatCode>
                <c:ptCount val="11"/>
                <c:pt idx="0">
                  <c:v>0.77668837317485329</c:v>
                </c:pt>
                <c:pt idx="1">
                  <c:v>0.41120239542103837</c:v>
                </c:pt>
                <c:pt idx="2">
                  <c:v>0.60267341902559468</c:v>
                </c:pt>
                <c:pt idx="3">
                  <c:v>0.70550850455540226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1.1771727825599774</c:v>
                </c:pt>
              </c:numCache>
            </c:numRef>
          </c:xVal>
          <c:yVal>
            <c:numRef>
              <c:f>'[basket GSD vs hyporheic fluxes SP23.xlsx]TKE &amp; V'!$D$18:$D$28</c:f>
              <c:numCache>
                <c:formatCode>0.0000</c:formatCode>
                <c:ptCount val="11"/>
                <c:pt idx="0">
                  <c:v>0.25369435068216323</c:v>
                </c:pt>
                <c:pt idx="1">
                  <c:v>8.5453471812150295E-2</c:v>
                </c:pt>
                <c:pt idx="2">
                  <c:v>0.50113894120439817</c:v>
                </c:pt>
                <c:pt idx="3">
                  <c:v>0.45355329537273337</c:v>
                </c:pt>
                <c:pt idx="4">
                  <c:v>0.23401260001928059</c:v>
                </c:pt>
                <c:pt idx="5">
                  <c:v>0.27897364763201327</c:v>
                </c:pt>
                <c:pt idx="6">
                  <c:v>0.51587058130731067</c:v>
                </c:pt>
                <c:pt idx="7">
                  <c:v>0.30833826054297686</c:v>
                </c:pt>
                <c:pt idx="8">
                  <c:v>0.18477577915320148</c:v>
                </c:pt>
                <c:pt idx="9">
                  <c:v>0.19187872286865068</c:v>
                </c:pt>
                <c:pt idx="10">
                  <c:v>0.18388270662809969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498-436F-85E1-E9F543DD2248}"/>
            </c:ext>
          </c:extLst>
        </c:ser>
        <c:ser>
          <c:idx val="3"/>
          <c:order val="3"/>
          <c:tx>
            <c:v>Ckay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6185157884517062"/>
                  <c:y val="1.505553922054485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0.1871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SP23.xlsx]Testing stuff'!$G$18:$G$28</c:f>
              <c:numCache>
                <c:formatCode>0.0000</c:formatCode>
                <c:ptCount val="11"/>
                <c:pt idx="0">
                  <c:v>0.77668837317485329</c:v>
                </c:pt>
                <c:pt idx="1">
                  <c:v>0.41120239542103837</c:v>
                </c:pt>
                <c:pt idx="2">
                  <c:v>0.60267341902559468</c:v>
                </c:pt>
                <c:pt idx="3">
                  <c:v>0.70550850455540226</c:v>
                </c:pt>
                <c:pt idx="4">
                  <c:v>1.2173744904506583</c:v>
                </c:pt>
                <c:pt idx="5">
                  <c:v>1.170648012854419</c:v>
                </c:pt>
                <c:pt idx="6">
                  <c:v>1.5179127412338298</c:v>
                </c:pt>
                <c:pt idx="7">
                  <c:v>1.2053441209878615</c:v>
                </c:pt>
                <c:pt idx="8">
                  <c:v>7.5299468789626928E-2</c:v>
                </c:pt>
                <c:pt idx="9">
                  <c:v>0.16724843795982072</c:v>
                </c:pt>
                <c:pt idx="10">
                  <c:v>1.1771727825599774</c:v>
                </c:pt>
              </c:numCache>
            </c:numRef>
          </c:xVal>
          <c:yVal>
            <c:numRef>
              <c:f>'[basket GSD vs hyporheic fluxes SP23.xlsx]TKE &amp; V'!$E$18:$E$28</c:f>
              <c:numCache>
                <c:formatCode>0.0000</c:formatCode>
                <c:ptCount val="11"/>
                <c:pt idx="0">
                  <c:v>3.8539464375947526E-2</c:v>
                </c:pt>
                <c:pt idx="1">
                  <c:v>1.3605092222723929E-2</c:v>
                </c:pt>
                <c:pt idx="2">
                  <c:v>7.4483302999129308E-2</c:v>
                </c:pt>
                <c:pt idx="3">
                  <c:v>6.2409922115321627E-2</c:v>
                </c:pt>
                <c:pt idx="4">
                  <c:v>3.5804203219897773E-2</c:v>
                </c:pt>
                <c:pt idx="5">
                  <c:v>4.0140782403095307E-2</c:v>
                </c:pt>
                <c:pt idx="6">
                  <c:v>8.0405754185244399E-2</c:v>
                </c:pt>
                <c:pt idx="7">
                  <c:v>4.3114347032943465E-2</c:v>
                </c:pt>
                <c:pt idx="8">
                  <c:v>2.591160650709317E-2</c:v>
                </c:pt>
                <c:pt idx="9">
                  <c:v>2.5502517341687181E-2</c:v>
                </c:pt>
                <c:pt idx="10">
                  <c:v>2.697574619976607E-2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0498-436F-85E1-E9F543DD22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154672"/>
        <c:axId val="2127586144"/>
      </c:scatterChart>
      <c:valAx>
        <c:axId val="37415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Horizontal Velocity (m/s)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586144"/>
        <c:crosses val="autoZero"/>
        <c:crossBetween val="midCat"/>
      </c:valAx>
      <c:valAx>
        <c:axId val="21275861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Sediment 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154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TKE - Closed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Coarse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526706036745407"/>
                  <c:y val="5.092592592592592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0.2423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V'!$G$3:$G$14</c:f>
              <c:numCache>
                <c:formatCode>0.0000</c:formatCode>
                <c:ptCount val="12"/>
                <c:pt idx="0">
                  <c:v>0.21779900513215222</c:v>
                </c:pt>
                <c:pt idx="1">
                  <c:v>0.15906501723025451</c:v>
                </c:pt>
                <c:pt idx="2">
                  <c:v>0.42933048944879326</c:v>
                </c:pt>
                <c:pt idx="3">
                  <c:v>0.46771033386461991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0.40424930925497271</c:v>
                </c:pt>
                <c:pt idx="11">
                  <c:v>0.4730595856603203</c:v>
                </c:pt>
              </c:numCache>
            </c:numRef>
          </c:xVal>
          <c:yVal>
            <c:numRef>
              <c:f>'[basket GSD vs hyporheic fluxes SP23.xlsx]TKE &amp; V'!$B$3:$B$14</c:f>
              <c:numCache>
                <c:formatCode>0.0000</c:formatCode>
                <c:ptCount val="12"/>
                <c:pt idx="0">
                  <c:v>44.028299999999994</c:v>
                </c:pt>
                <c:pt idx="1">
                  <c:v>27.388499999999997</c:v>
                </c:pt>
                <c:pt idx="2">
                  <c:v>45.276400000000002</c:v>
                </c:pt>
                <c:pt idx="3">
                  <c:v>36.733499999999999</c:v>
                </c:pt>
                <c:pt idx="4">
                  <c:v>49.902200000000001</c:v>
                </c:pt>
                <c:pt idx="5">
                  <c:v>24.480800000000002</c:v>
                </c:pt>
                <c:pt idx="6">
                  <c:v>58.877499999999998</c:v>
                </c:pt>
                <c:pt idx="7">
                  <c:v>30.0379</c:v>
                </c:pt>
                <c:pt idx="8">
                  <c:v>20.923299999999998</c:v>
                </c:pt>
                <c:pt idx="9">
                  <c:v>15.7163</c:v>
                </c:pt>
                <c:pt idx="10">
                  <c:v>21.3203</c:v>
                </c:pt>
                <c:pt idx="11">
                  <c:v>33.042800000000007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BDE-494F-AD94-AE76924327B8}"/>
            </c:ext>
          </c:extLst>
        </c:ser>
        <c:ser>
          <c:idx val="1"/>
          <c:order val="1"/>
          <c:tx>
            <c:v>Fine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079507518614054"/>
                  <c:y val="4.576448996375277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0.098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V'!$G$3:$G$14</c:f>
              <c:numCache>
                <c:formatCode>0.0000</c:formatCode>
                <c:ptCount val="12"/>
                <c:pt idx="0">
                  <c:v>0.21779900513215222</c:v>
                </c:pt>
                <c:pt idx="1">
                  <c:v>0.15906501723025451</c:v>
                </c:pt>
                <c:pt idx="2">
                  <c:v>0.42933048944879326</c:v>
                </c:pt>
                <c:pt idx="3">
                  <c:v>0.46771033386461991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0.40424930925497271</c:v>
                </c:pt>
                <c:pt idx="11">
                  <c:v>0.4730595856603203</c:v>
                </c:pt>
              </c:numCache>
            </c:numRef>
          </c:xVal>
          <c:yVal>
            <c:numRef>
              <c:f>'[basket GSD vs hyporheic fluxes SP23.xlsx]TKE &amp; V'!$C$3:$C$14</c:f>
              <c:numCache>
                <c:formatCode>0.0000</c:formatCode>
                <c:ptCount val="12"/>
                <c:pt idx="0">
                  <c:v>2.3853016701834791</c:v>
                </c:pt>
                <c:pt idx="1">
                  <c:v>2.0282507791936517</c:v>
                </c:pt>
                <c:pt idx="2">
                  <c:v>2.0889424552766944</c:v>
                </c:pt>
                <c:pt idx="3">
                  <c:v>1.689867765261448</c:v>
                </c:pt>
                <c:pt idx="4">
                  <c:v>4.152303546913962</c:v>
                </c:pt>
                <c:pt idx="5">
                  <c:v>2.5894774493576076</c:v>
                </c:pt>
                <c:pt idx="6">
                  <c:v>3.8309845318860272</c:v>
                </c:pt>
                <c:pt idx="7">
                  <c:v>1.7070141815648936</c:v>
                </c:pt>
                <c:pt idx="8">
                  <c:v>0.80809100418410051</c:v>
                </c:pt>
                <c:pt idx="9">
                  <c:v>1.2349681168639717</c:v>
                </c:pt>
                <c:pt idx="10">
                  <c:v>2.355019127687191</c:v>
                </c:pt>
                <c:pt idx="11">
                  <c:v>1.5939555579671905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BDE-494F-AD94-AE76924327B8}"/>
            </c:ext>
          </c:extLst>
        </c:ser>
        <c:ser>
          <c:idx val="2"/>
          <c:order val="2"/>
          <c:tx>
            <c:v>Silt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062654743550554"/>
                  <c:y val="5.615698054412609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0.194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V'!$G$3:$G$14</c:f>
              <c:numCache>
                <c:formatCode>0.0000</c:formatCode>
                <c:ptCount val="12"/>
                <c:pt idx="0">
                  <c:v>0.21779900513215222</c:v>
                </c:pt>
                <c:pt idx="1">
                  <c:v>0.15906501723025451</c:v>
                </c:pt>
                <c:pt idx="2">
                  <c:v>0.42933048944879326</c:v>
                </c:pt>
                <c:pt idx="3">
                  <c:v>0.46771033386461991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0.40424930925497271</c:v>
                </c:pt>
                <c:pt idx="11">
                  <c:v>0.4730595856603203</c:v>
                </c:pt>
              </c:numCache>
            </c:numRef>
          </c:xVal>
          <c:yVal>
            <c:numRef>
              <c:f>'[basket GSD vs hyporheic fluxes SP23.xlsx]TKE &amp; V'!$D$3:$D$14</c:f>
              <c:numCache>
                <c:formatCode>0.0000</c:formatCode>
                <c:ptCount val="12"/>
                <c:pt idx="0">
                  <c:v>0.27960327599156076</c:v>
                </c:pt>
                <c:pt idx="1">
                  <c:v>0.29239804470440822</c:v>
                </c:pt>
                <c:pt idx="2">
                  <c:v>0.31304628367983878</c:v>
                </c:pt>
                <c:pt idx="3">
                  <c:v>0.27205109449554804</c:v>
                </c:pt>
                <c:pt idx="4">
                  <c:v>0.55754949149693245</c:v>
                </c:pt>
                <c:pt idx="5">
                  <c:v>0.3231506739181837</c:v>
                </c:pt>
                <c:pt idx="6">
                  <c:v>0.54910414162951515</c:v>
                </c:pt>
                <c:pt idx="7">
                  <c:v>0.26449829115393531</c:v>
                </c:pt>
                <c:pt idx="8">
                  <c:v>0.10085409817692768</c:v>
                </c:pt>
                <c:pt idx="9">
                  <c:v>0.16554061049429994</c:v>
                </c:pt>
                <c:pt idx="10">
                  <c:v>0.35591082209558267</c:v>
                </c:pt>
                <c:pt idx="11">
                  <c:v>0.2526524510867873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BDE-494F-AD94-AE76924327B8}"/>
            </c:ext>
          </c:extLst>
        </c:ser>
        <c:ser>
          <c:idx val="3"/>
          <c:order val="3"/>
          <c:tx>
            <c:v>Clay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0365039661297387"/>
                  <c:y val="4.712694778388516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0.1432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V'!$G$3:$G$14</c:f>
              <c:numCache>
                <c:formatCode>0.0000</c:formatCode>
                <c:ptCount val="12"/>
                <c:pt idx="0">
                  <c:v>0.21779900513215222</c:v>
                </c:pt>
                <c:pt idx="1">
                  <c:v>0.15906501723025451</c:v>
                </c:pt>
                <c:pt idx="2">
                  <c:v>0.42933048944879326</c:v>
                </c:pt>
                <c:pt idx="3">
                  <c:v>0.46771033386461991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0.40424930925497271</c:v>
                </c:pt>
                <c:pt idx="11">
                  <c:v>0.4730595856603203</c:v>
                </c:pt>
              </c:numCache>
            </c:numRef>
          </c:xVal>
          <c:yVal>
            <c:numRef>
              <c:f>'[basket GSD vs hyporheic fluxes SP23.xlsx]TKE &amp; V'!$E$3:$E$14</c:f>
              <c:numCache>
                <c:formatCode>0.0000</c:formatCode>
                <c:ptCount val="12"/>
                <c:pt idx="0">
                  <c:v>4.1710890168449068E-2</c:v>
                </c:pt>
                <c:pt idx="1">
                  <c:v>4.3790198454146709E-2</c:v>
                </c:pt>
                <c:pt idx="2">
                  <c:v>4.4134394092567426E-2</c:v>
                </c:pt>
                <c:pt idx="3">
                  <c:v>3.6471966156721894E-2</c:v>
                </c:pt>
                <c:pt idx="4">
                  <c:v>8.8638710671560303E-2</c:v>
                </c:pt>
                <c:pt idx="5">
                  <c:v>4.7908079136123549E-2</c:v>
                </c:pt>
                <c:pt idx="6">
                  <c:v>8.0472158687084114E-2</c:v>
                </c:pt>
                <c:pt idx="7">
                  <c:v>3.7891311817970716E-2</c:v>
                </c:pt>
                <c:pt idx="8">
                  <c:v>1.5334541243275554E-2</c:v>
                </c:pt>
                <c:pt idx="9">
                  <c:v>2.2172247789252614E-2</c:v>
                </c:pt>
                <c:pt idx="10">
                  <c:v>4.9882130564802889E-2</c:v>
                </c:pt>
                <c:pt idx="11">
                  <c:v>3.6906018418033447E-2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BDE-494F-AD94-AE76924327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154672"/>
        <c:axId val="2127586144"/>
      </c:scatterChart>
      <c:valAx>
        <c:axId val="37415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Turbulence Kinetic Energy (m2/s2)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586144"/>
        <c:crosses val="autoZero"/>
        <c:crossBetween val="midCat"/>
      </c:valAx>
      <c:valAx>
        <c:axId val="21275861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Sediment Weight (g)</a:t>
                </a:r>
              </a:p>
            </c:rich>
          </c:tx>
          <c:layout>
            <c:manualLayout>
              <c:xMode val="edge"/>
              <c:yMode val="edge"/>
              <c:x val="2.912942430499112E-2"/>
              <c:y val="0.342504665237312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154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TKE- Open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Coarse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526706036745407"/>
                  <c:y val="5.092592592592592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0.7882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V'!$G$18:$G$28</c:f>
              <c:numCache>
                <c:formatCode>0.0000</c:formatCode>
                <c:ptCount val="11"/>
                <c:pt idx="0">
                  <c:v>0.20968150648577732</c:v>
                </c:pt>
                <c:pt idx="1">
                  <c:v>0.21421296844338761</c:v>
                </c:pt>
                <c:pt idx="2">
                  <c:v>0.84058056064382691</c:v>
                </c:pt>
                <c:pt idx="3">
                  <c:v>0.49020307329875568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0.4730595856603203</c:v>
                </c:pt>
              </c:numCache>
            </c:numRef>
          </c:xVal>
          <c:yVal>
            <c:numRef>
              <c:f>'[basket GSD vs hyporheic fluxes SP23.xlsx]TKE &amp; V'!$B$18:$B$28</c:f>
              <c:numCache>
                <c:formatCode>0.0000</c:formatCode>
                <c:ptCount val="11"/>
                <c:pt idx="0">
                  <c:v>25.384799999999998</c:v>
                </c:pt>
                <c:pt idx="1">
                  <c:v>13.639100000000001</c:v>
                </c:pt>
                <c:pt idx="2">
                  <c:v>68.053600000000003</c:v>
                </c:pt>
                <c:pt idx="3">
                  <c:v>43.554200000000002</c:v>
                </c:pt>
                <c:pt idx="4">
                  <c:v>29.5212</c:v>
                </c:pt>
                <c:pt idx="5">
                  <c:v>22.049499999999998</c:v>
                </c:pt>
                <c:pt idx="6">
                  <c:v>59.076099999999997</c:v>
                </c:pt>
                <c:pt idx="7">
                  <c:v>26.549900000000001</c:v>
                </c:pt>
                <c:pt idx="8">
                  <c:v>23.637300000000003</c:v>
                </c:pt>
                <c:pt idx="9">
                  <c:v>13.130300000000002</c:v>
                </c:pt>
                <c:pt idx="10">
                  <c:v>29.733700000000002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094-48FC-9808-A5AE745D0210}"/>
            </c:ext>
          </c:extLst>
        </c:ser>
        <c:ser>
          <c:idx val="1"/>
          <c:order val="1"/>
          <c:tx>
            <c:v>Fine Sand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04586075265484"/>
                  <c:y val="3.633459527154463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0.7416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V'!$G$18:$G$28</c:f>
              <c:numCache>
                <c:formatCode>0.0000</c:formatCode>
                <c:ptCount val="11"/>
                <c:pt idx="0">
                  <c:v>0.20968150648577732</c:v>
                </c:pt>
                <c:pt idx="1">
                  <c:v>0.21421296844338761</c:v>
                </c:pt>
                <c:pt idx="2">
                  <c:v>0.84058056064382691</c:v>
                </c:pt>
                <c:pt idx="3">
                  <c:v>0.49020307329875568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0.4730595856603203</c:v>
                </c:pt>
              </c:numCache>
            </c:numRef>
          </c:xVal>
          <c:yVal>
            <c:numRef>
              <c:f>'[basket GSD vs hyporheic fluxes SP23.xlsx]TKE &amp; V'!$C$18:$C$28</c:f>
              <c:numCache>
                <c:formatCode>0.0000</c:formatCode>
                <c:ptCount val="11"/>
                <c:pt idx="0">
                  <c:v>1.8878627993936374</c:v>
                </c:pt>
                <c:pt idx="1">
                  <c:v>0.78755868560908526</c:v>
                </c:pt>
                <c:pt idx="2">
                  <c:v>3.6798571338133939</c:v>
                </c:pt>
                <c:pt idx="3">
                  <c:v>3.3027825119444958</c:v>
                </c:pt>
                <c:pt idx="4">
                  <c:v>1.6307437481924207</c:v>
                </c:pt>
                <c:pt idx="5">
                  <c:v>1.8116042845883831</c:v>
                </c:pt>
                <c:pt idx="6">
                  <c:v>3.7448382939345515</c:v>
                </c:pt>
                <c:pt idx="7">
                  <c:v>2.1829288657581301</c:v>
                </c:pt>
                <c:pt idx="8">
                  <c:v>1.5599013419510321</c:v>
                </c:pt>
                <c:pt idx="9">
                  <c:v>1.5572058849854551</c:v>
                </c:pt>
                <c:pt idx="10">
                  <c:v>1.5802604160255971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094-48FC-9808-A5AE745D0210}"/>
            </c:ext>
          </c:extLst>
        </c:ser>
        <c:ser>
          <c:idx val="2"/>
          <c:order val="2"/>
          <c:tx>
            <c:v>Silt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495788569353539"/>
                  <c:y val="4.142144324534689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0.7164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V'!$G$18:$G$28</c:f>
              <c:numCache>
                <c:formatCode>0.0000</c:formatCode>
                <c:ptCount val="11"/>
                <c:pt idx="0">
                  <c:v>0.20968150648577732</c:v>
                </c:pt>
                <c:pt idx="1">
                  <c:v>0.21421296844338761</c:v>
                </c:pt>
                <c:pt idx="2">
                  <c:v>0.84058056064382691</c:v>
                </c:pt>
                <c:pt idx="3">
                  <c:v>0.49020307329875568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0.4730595856603203</c:v>
                </c:pt>
              </c:numCache>
            </c:numRef>
          </c:xVal>
          <c:yVal>
            <c:numRef>
              <c:f>'[basket GSD vs hyporheic fluxes SP23.xlsx]TKE &amp; V'!$D$18:$D$28</c:f>
              <c:numCache>
                <c:formatCode>0.0000</c:formatCode>
                <c:ptCount val="11"/>
                <c:pt idx="0">
                  <c:v>0.25369435068216323</c:v>
                </c:pt>
                <c:pt idx="1">
                  <c:v>8.5453471812150295E-2</c:v>
                </c:pt>
                <c:pt idx="2">
                  <c:v>0.50113894120439817</c:v>
                </c:pt>
                <c:pt idx="3">
                  <c:v>0.45355329537273337</c:v>
                </c:pt>
                <c:pt idx="4">
                  <c:v>0.23401260001928059</c:v>
                </c:pt>
                <c:pt idx="5">
                  <c:v>0.27897364763201327</c:v>
                </c:pt>
                <c:pt idx="6">
                  <c:v>0.51587058130731067</c:v>
                </c:pt>
                <c:pt idx="7">
                  <c:v>0.30833826054297686</c:v>
                </c:pt>
                <c:pt idx="8">
                  <c:v>0.18477577915320148</c:v>
                </c:pt>
                <c:pt idx="9">
                  <c:v>0.19187872286865068</c:v>
                </c:pt>
                <c:pt idx="10">
                  <c:v>0.18388270662809969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094-48FC-9808-A5AE745D0210}"/>
            </c:ext>
          </c:extLst>
        </c:ser>
        <c:ser>
          <c:idx val="3"/>
          <c:order val="3"/>
          <c:tx>
            <c:v>Clay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227082466100419"/>
                  <c:y val="5.72528842122049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0.7342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SP23.xlsx]TKE &amp; V'!$G$18:$G$28</c:f>
              <c:numCache>
                <c:formatCode>0.0000</c:formatCode>
                <c:ptCount val="11"/>
                <c:pt idx="0">
                  <c:v>0.20968150648577732</c:v>
                </c:pt>
                <c:pt idx="1">
                  <c:v>0.21421296844338761</c:v>
                </c:pt>
                <c:pt idx="2">
                  <c:v>0.84058056064382691</c:v>
                </c:pt>
                <c:pt idx="3">
                  <c:v>0.49020307329875568</c:v>
                </c:pt>
                <c:pt idx="4">
                  <c:v>0.30390036190371916</c:v>
                </c:pt>
                <c:pt idx="5">
                  <c:v>0.33444487879672741</c:v>
                </c:pt>
                <c:pt idx="6">
                  <c:v>0.81082626990706985</c:v>
                </c:pt>
                <c:pt idx="7">
                  <c:v>0.61172242602864635</c:v>
                </c:pt>
                <c:pt idx="8">
                  <c:v>0.25846908835393767</c:v>
                </c:pt>
                <c:pt idx="9">
                  <c:v>0.25541664656366159</c:v>
                </c:pt>
                <c:pt idx="10">
                  <c:v>0.4730595856603203</c:v>
                </c:pt>
              </c:numCache>
            </c:numRef>
          </c:xVal>
          <c:yVal>
            <c:numRef>
              <c:f>'[basket GSD vs hyporheic fluxes SP23.xlsx]TKE &amp; V'!$E$18:$E$28</c:f>
              <c:numCache>
                <c:formatCode>0.0000</c:formatCode>
                <c:ptCount val="11"/>
                <c:pt idx="0">
                  <c:v>3.8539464375947526E-2</c:v>
                </c:pt>
                <c:pt idx="1">
                  <c:v>1.3605092222723929E-2</c:v>
                </c:pt>
                <c:pt idx="2">
                  <c:v>7.4483302999129308E-2</c:v>
                </c:pt>
                <c:pt idx="3">
                  <c:v>6.2409922115321627E-2</c:v>
                </c:pt>
                <c:pt idx="4">
                  <c:v>3.5804203219897773E-2</c:v>
                </c:pt>
                <c:pt idx="5">
                  <c:v>4.0140782403095307E-2</c:v>
                </c:pt>
                <c:pt idx="6">
                  <c:v>8.0405754185244399E-2</c:v>
                </c:pt>
                <c:pt idx="7">
                  <c:v>4.3114347032943465E-2</c:v>
                </c:pt>
                <c:pt idx="8">
                  <c:v>2.591160650709317E-2</c:v>
                </c:pt>
                <c:pt idx="9">
                  <c:v>2.5502517341687181E-2</c:v>
                </c:pt>
                <c:pt idx="10">
                  <c:v>2.697574619976607E-2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094-48FC-9808-A5AE745D02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154672"/>
        <c:axId val="2127586144"/>
      </c:scatterChart>
      <c:valAx>
        <c:axId val="374154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Turbulence Kinetic Energy (m2/s2)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7586144"/>
        <c:crosses val="autoZero"/>
        <c:crossBetween val="midCat"/>
      </c:valAx>
      <c:valAx>
        <c:axId val="212758614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Sediment 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1546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Closed (A&amp;D) D50 vs Flux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T1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'[basket GSD vs hyporheic fluxes SP23.xlsx]Turbidity'!$B$14,'[basket GSD vs hyporheic fluxes SP23.xlsx]Turbidity'!$E$14</c:f>
              <c:numCache>
                <c:formatCode>0.00</c:formatCode>
                <c:ptCount val="2"/>
                <c:pt idx="0">
                  <c:v>2.8050520833333339</c:v>
                </c:pt>
                <c:pt idx="1">
                  <c:v>2.8050520833333339</c:v>
                </c:pt>
              </c:numCache>
            </c:numRef>
          </c:xVal>
          <c:yVal>
            <c:numRef>
              <c:f>'[basket GSD vs hyporheic fluxes SP23.xlsx]Turbidity'!$B$5,'[basket GSD vs hyporheic fluxes SP23.xlsx]Turbidity'!$E$5</c:f>
              <c:numCache>
                <c:formatCode>General</c:formatCode>
                <c:ptCount val="2"/>
                <c:pt idx="0">
                  <c:v>100.372265861027</c:v>
                </c:pt>
                <c:pt idx="1">
                  <c:v>72.824775510204006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D8-4C73-96EA-81615C2EF6ED}"/>
            </c:ext>
          </c:extLst>
        </c:ser>
        <c:ser>
          <c:idx val="1"/>
          <c:order val="1"/>
          <c:tx>
            <c:v>T2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SP23.xlsx]Turbidity'!$F$14</c:f>
              <c:numCache>
                <c:formatCode>0.00</c:formatCode>
                <c:ptCount val="1"/>
                <c:pt idx="0">
                  <c:v>-3.3764322916666702</c:v>
                </c:pt>
              </c:numCache>
            </c:numRef>
          </c:xVal>
          <c:yVal>
            <c:numRef>
              <c:f>'[basket GSD vs hyporheic fluxes SP23.xlsx]Turbidity'!$F$5</c:f>
              <c:numCache>
                <c:formatCode>General</c:formatCode>
                <c:ptCount val="1"/>
                <c:pt idx="0">
                  <c:v>81.721763907734001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AD8-4C73-96EA-81615C2EF6ED}"/>
            </c:ext>
          </c:extLst>
        </c:ser>
        <c:ser>
          <c:idx val="2"/>
          <c:order val="2"/>
          <c:tx>
            <c:v>T3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'[basket GSD vs hyporheic fluxes SP23.xlsx]Turbidity'!$I$14</c:f>
              <c:numCache>
                <c:formatCode>0.00</c:formatCode>
                <c:ptCount val="1"/>
                <c:pt idx="0">
                  <c:v>-0.92369921875000083</c:v>
                </c:pt>
              </c:numCache>
            </c:numRef>
          </c:xVal>
          <c:yVal>
            <c:numRef>
              <c:f>'[basket GSD vs hyporheic fluxes SP23.xlsx]Turbidity'!$I$5</c:f>
              <c:numCache>
                <c:formatCode>General</c:formatCode>
                <c:ptCount val="1"/>
                <c:pt idx="0">
                  <c:v>87.194969512195101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AD8-4C73-96EA-81615C2EF6ED}"/>
            </c:ext>
          </c:extLst>
        </c:ser>
        <c:ser>
          <c:idx val="3"/>
          <c:order val="3"/>
          <c:tx>
            <c:v>T5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SP23.xlsx]Turbidity'!$M$14,'[basket GSD vs hyporheic fluxes SP23.xlsx]Turbidity'!$J$14</c:f>
              <c:numCache>
                <c:formatCode>0.00</c:formatCode>
                <c:ptCount val="2"/>
                <c:pt idx="0">
                  <c:v>0.86112215909091083</c:v>
                </c:pt>
                <c:pt idx="1">
                  <c:v>0.86112215909091083</c:v>
                </c:pt>
              </c:numCache>
            </c:numRef>
          </c:xVal>
          <c:yVal>
            <c:numRef>
              <c:f>'[basket GSD vs hyporheic fluxes SP23.xlsx]Turbidity'!$J$5,'[basket GSD vs hyporheic fluxes SP23.xlsx]Turbidity'!$M$5</c:f>
              <c:numCache>
                <c:formatCode>General</c:formatCode>
                <c:ptCount val="2"/>
                <c:pt idx="0">
                  <c:v>86.990787172011593</c:v>
                </c:pt>
                <c:pt idx="1">
                  <c:v>95.999830769230698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AD8-4C73-96EA-81615C2EF6ED}"/>
            </c:ext>
          </c:extLst>
        </c:ser>
        <c:ser>
          <c:idx val="4"/>
          <c:order val="4"/>
          <c:tx>
            <c:v>T6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SP23.xlsx]Turbidity'!$N$14,'[basket GSD vs hyporheic fluxes SP23.xlsx]Turbidity'!$Q$14</c:f>
              <c:numCache>
                <c:formatCode>0.00</c:formatCode>
                <c:ptCount val="2"/>
                <c:pt idx="0">
                  <c:v>-0.34575297348484813</c:v>
                </c:pt>
                <c:pt idx="1">
                  <c:v>-0.34575297348484813</c:v>
                </c:pt>
              </c:numCache>
            </c:numRef>
          </c:xVal>
          <c:yVal>
            <c:numRef>
              <c:f>'[basket GSD vs hyporheic fluxes SP23.xlsx]Turbidity'!$N$5,'[basket GSD vs hyporheic fluxes SP23.xlsx]Turbidity'!$Q$5</c:f>
              <c:numCache>
                <c:formatCode>General</c:formatCode>
                <c:ptCount val="2"/>
                <c:pt idx="0">
                  <c:v>89.315683229813601</c:v>
                </c:pt>
                <c:pt idx="1">
                  <c:v>71.278018252933506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AD8-4C73-96EA-81615C2EF6ED}"/>
            </c:ext>
          </c:extLst>
        </c:ser>
        <c:ser>
          <c:idx val="5"/>
          <c:order val="5"/>
          <c:tx>
            <c:v>T7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'[basket GSD vs hyporheic fluxes SP23.xlsx]Turbidity'!$R$14,'[basket GSD vs hyporheic fluxes SP23.xlsx]Turbidity'!$U$14</c:f>
              <c:numCache>
                <c:formatCode>0.00</c:formatCode>
                <c:ptCount val="2"/>
                <c:pt idx="0">
                  <c:v>-1.0361780303030308</c:v>
                </c:pt>
                <c:pt idx="1">
                  <c:v>-1.0361780303030308</c:v>
                </c:pt>
              </c:numCache>
            </c:numRef>
          </c:xVal>
          <c:yVal>
            <c:numRef>
              <c:f>'[basket GSD vs hyporheic fluxes SP23.xlsx]Turbidity'!$R$5,'[basket GSD vs hyporheic fluxes SP23.xlsx]Turbidity'!$U$5</c:f>
              <c:numCache>
                <c:formatCode>General</c:formatCode>
                <c:ptCount val="2"/>
                <c:pt idx="0">
                  <c:v>71.119056603773501</c:v>
                </c:pt>
                <c:pt idx="1">
                  <c:v>66.337526501766703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AD8-4C73-96EA-81615C2EF6ED}"/>
            </c:ext>
          </c:extLst>
        </c:ser>
        <c:ser>
          <c:idx val="6"/>
          <c:order val="6"/>
          <c:tx>
            <c:v>T8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'[basket GSD vs hyporheic fluxes SP23.xlsx]Turbidity'!$V$14,'[basket GSD vs hyporheic fluxes SP23.xlsx]Turbidity'!$X$14</c:f>
              <c:numCache>
                <c:formatCode>0.00</c:formatCode>
                <c:ptCount val="2"/>
                <c:pt idx="0">
                  <c:v>-0.34032452651515122</c:v>
                </c:pt>
                <c:pt idx="1">
                  <c:v>-0.34032452651515122</c:v>
                </c:pt>
              </c:numCache>
            </c:numRef>
          </c:xVal>
          <c:yVal>
            <c:numRef>
              <c:f>'[basket GSD vs hyporheic fluxes SP23.xlsx]Turbidity'!$V$5,'[basket GSD vs hyporheic fluxes SP23.xlsx]Turbidity'!$X$5</c:f>
              <c:numCache>
                <c:formatCode>General</c:formatCode>
                <c:ptCount val="2"/>
                <c:pt idx="0">
                  <c:v>74.283116883116804</c:v>
                </c:pt>
                <c:pt idx="1">
                  <c:v>98.618388625592402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AD8-4C73-96EA-81615C2EF6ED}"/>
            </c:ext>
          </c:extLst>
        </c:ser>
        <c:ser>
          <c:idx val="7"/>
          <c:order val="7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E480E">
                  <a:alpha val="0"/>
                </a:srgbClr>
              </a:solidFill>
              <a:ln w="9525">
                <a:solidFill>
                  <a:srgbClr val="9E480E">
                    <a:alpha val="0"/>
                  </a:srgbClr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1.714885290572608E-2"/>
                  <c:y val="0.27216107114777566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highlight>
                          <a:srgbClr val="FFFF00"/>
                        </a:highlight>
                      </a:rPr>
                      <a:t>y = 2.0064x + 83.074</a:t>
                    </a:r>
                    <a:br>
                      <a:rPr lang="en-US" baseline="0" dirty="0">
                        <a:highlight>
                          <a:srgbClr val="FFFF00"/>
                        </a:highlight>
                      </a:rPr>
                    </a:br>
                    <a:r>
                      <a:rPr lang="en-US" baseline="0" dirty="0">
                        <a:highlight>
                          <a:srgbClr val="FFFF00"/>
                        </a:highlight>
                      </a:rPr>
                      <a:t>R² = 0.0846</a:t>
                    </a:r>
                    <a:endParaRPr lang="en-US" dirty="0">
                      <a:highlight>
                        <a:srgbClr val="FFFF00"/>
                      </a:highlight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SP23.xlsx]Turbidity'!$AG$3:$AG$14</c:f>
              <c:numCache>
                <c:formatCode>0.00</c:formatCode>
                <c:ptCount val="12"/>
                <c:pt idx="0">
                  <c:v>2.8050520833333339</c:v>
                </c:pt>
                <c:pt idx="1">
                  <c:v>2.8050520833333339</c:v>
                </c:pt>
                <c:pt idx="2">
                  <c:v>-3.3764322916666702</c:v>
                </c:pt>
                <c:pt idx="3">
                  <c:v>-0.92369921875000083</c:v>
                </c:pt>
                <c:pt idx="4">
                  <c:v>0.86112215909091083</c:v>
                </c:pt>
                <c:pt idx="5">
                  <c:v>0.86112215909091083</c:v>
                </c:pt>
                <c:pt idx="6">
                  <c:v>-0.34575297348484813</c:v>
                </c:pt>
                <c:pt idx="7">
                  <c:v>-0.34575297348484813</c:v>
                </c:pt>
                <c:pt idx="8">
                  <c:v>-1.0361780303030308</c:v>
                </c:pt>
                <c:pt idx="9">
                  <c:v>-1.0361780303030308</c:v>
                </c:pt>
                <c:pt idx="10">
                  <c:v>-0.34032452651515122</c:v>
                </c:pt>
                <c:pt idx="11">
                  <c:v>-0.34032452651515122</c:v>
                </c:pt>
              </c:numCache>
            </c:numRef>
          </c:xVal>
          <c:yVal>
            <c:numRef>
              <c:f>'[basket GSD vs hyporheic fluxes SP23.xlsx]Turbidity'!$AB$3:$AB$14</c:f>
              <c:numCache>
                <c:formatCode>General</c:formatCode>
                <c:ptCount val="12"/>
                <c:pt idx="0">
                  <c:v>100.372265861027</c:v>
                </c:pt>
                <c:pt idx="1">
                  <c:v>72.824775510204006</c:v>
                </c:pt>
                <c:pt idx="2">
                  <c:v>81.721763907734001</c:v>
                </c:pt>
                <c:pt idx="3">
                  <c:v>87.194969512195101</c:v>
                </c:pt>
                <c:pt idx="4">
                  <c:v>86.990787172011593</c:v>
                </c:pt>
                <c:pt idx="5">
                  <c:v>95.999830769230698</c:v>
                </c:pt>
                <c:pt idx="6">
                  <c:v>89.315683229813601</c:v>
                </c:pt>
                <c:pt idx="7">
                  <c:v>71.278018252933506</c:v>
                </c:pt>
                <c:pt idx="8">
                  <c:v>71.119056603773501</c:v>
                </c:pt>
                <c:pt idx="9">
                  <c:v>66.337526501766703</c:v>
                </c:pt>
                <c:pt idx="10">
                  <c:v>74.283116883116804</c:v>
                </c:pt>
                <c:pt idx="11">
                  <c:v>98.618388625592402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FAD8-4C73-96EA-81615C2EF6E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417285055"/>
        <c:axId val="812385247"/>
      </c:scatterChart>
      <c:valAx>
        <c:axId val="1417285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Analytical Hyporheic Flux (cm/s)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85247"/>
        <c:crosses val="autoZero"/>
        <c:crossBetween val="midCat"/>
      </c:valAx>
      <c:valAx>
        <c:axId val="812385247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D50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285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Open (B&amp;C) D50 vs Flux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SP23.xlsx]Turbidity'!$C$14:$D$14</c:f>
              <c:numCache>
                <c:formatCode>0.00</c:formatCode>
                <c:ptCount val="2"/>
                <c:pt idx="0">
                  <c:v>2.8050520833333339</c:v>
                </c:pt>
                <c:pt idx="1">
                  <c:v>2.8050520833333339</c:v>
                </c:pt>
              </c:numCache>
            </c:numRef>
          </c:xVal>
          <c:yVal>
            <c:numRef>
              <c:f>'[basket GSD vs hyporheic fluxes SP23.xlsx]Turbidity'!$C$5:$D$5</c:f>
              <c:numCache>
                <c:formatCode>General</c:formatCode>
                <c:ptCount val="2"/>
                <c:pt idx="0">
                  <c:v>104.984501992031</c:v>
                </c:pt>
                <c:pt idx="1">
                  <c:v>89.288553137003802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D5-4A3F-8005-3A5CA06259A6}"/>
            </c:ext>
          </c:extLst>
        </c:ser>
        <c:ser>
          <c:idx val="1"/>
          <c:order val="1"/>
          <c:tx>
            <c:v>T2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SP23.xlsx]Turbidity'!$F$14</c:f>
              <c:numCache>
                <c:formatCode>0.00</c:formatCode>
                <c:ptCount val="1"/>
                <c:pt idx="0">
                  <c:v>-3.3764322916666702</c:v>
                </c:pt>
              </c:numCache>
            </c:numRef>
          </c:xVal>
          <c:yVal>
            <c:numRef>
              <c:f>'[basket GSD vs hyporheic fluxes SP23.xlsx]Turbidity'!$G$5</c:f>
              <c:numCache>
                <c:formatCode>General</c:formatCode>
                <c:ptCount val="1"/>
                <c:pt idx="0">
                  <c:v>69.697954256670897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1D5-4A3F-8005-3A5CA06259A6}"/>
            </c:ext>
          </c:extLst>
        </c:ser>
        <c:ser>
          <c:idx val="2"/>
          <c:order val="2"/>
          <c:tx>
            <c:v>T3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SP23.xlsx]Turbidity'!$I$14</c:f>
              <c:numCache>
                <c:formatCode>0.00</c:formatCode>
                <c:ptCount val="1"/>
                <c:pt idx="0">
                  <c:v>-0.92369921875000083</c:v>
                </c:pt>
              </c:numCache>
            </c:numRef>
          </c:xVal>
          <c:yVal>
            <c:numRef>
              <c:f>'[basket GSD vs hyporheic fluxes SP23.xlsx]Turbidity'!$H$5</c:f>
              <c:numCache>
                <c:formatCode>General</c:formatCode>
                <c:ptCount val="1"/>
                <c:pt idx="0">
                  <c:v>88.2034653465346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1D5-4A3F-8005-3A5CA06259A6}"/>
            </c:ext>
          </c:extLst>
        </c:ser>
        <c:ser>
          <c:idx val="3"/>
          <c:order val="3"/>
          <c:tx>
            <c:v>T5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SP23.xlsx]Turbidity'!$K$14:$L$14</c:f>
              <c:numCache>
                <c:formatCode>0.00</c:formatCode>
                <c:ptCount val="2"/>
                <c:pt idx="0">
                  <c:v>0.86112215909091083</c:v>
                </c:pt>
                <c:pt idx="1">
                  <c:v>0.86112215909091083</c:v>
                </c:pt>
              </c:numCache>
            </c:numRef>
          </c:xVal>
          <c:yVal>
            <c:numRef>
              <c:f>'[basket GSD vs hyporheic fluxes SP23.xlsx]Turbidity'!$K$5:$L$5</c:f>
              <c:numCache>
                <c:formatCode>General</c:formatCode>
                <c:ptCount val="2"/>
                <c:pt idx="0">
                  <c:v>137.55695652173901</c:v>
                </c:pt>
                <c:pt idx="1">
                  <c:v>89.934045911047306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1D5-4A3F-8005-3A5CA06259A6}"/>
            </c:ext>
          </c:extLst>
        </c:ser>
        <c:ser>
          <c:idx val="4"/>
          <c:order val="4"/>
          <c:tx>
            <c:v>T6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SP23.xlsx]Turbidity'!$O$14:$P$14</c:f>
              <c:numCache>
                <c:formatCode>0.00</c:formatCode>
                <c:ptCount val="2"/>
                <c:pt idx="0">
                  <c:v>-0.34575297348484813</c:v>
                </c:pt>
                <c:pt idx="1">
                  <c:v>-0.34575297348484813</c:v>
                </c:pt>
              </c:numCache>
            </c:numRef>
          </c:xVal>
          <c:yVal>
            <c:numRef>
              <c:f>'[basket GSD vs hyporheic fluxes SP23.xlsx]Turbidity'!$O$5:$P$5</c:f>
              <c:numCache>
                <c:formatCode>General</c:formatCode>
                <c:ptCount val="2"/>
                <c:pt idx="0">
                  <c:v>65.216049237983498</c:v>
                </c:pt>
                <c:pt idx="1">
                  <c:v>97.810773899848201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1D5-4A3F-8005-3A5CA06259A6}"/>
            </c:ext>
          </c:extLst>
        </c:ser>
        <c:ser>
          <c:idx val="5"/>
          <c:order val="5"/>
          <c:tx>
            <c:v>T7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SP23.xlsx]Turbidity'!$S$14:$T$14</c:f>
              <c:numCache>
                <c:formatCode>0.00</c:formatCode>
                <c:ptCount val="2"/>
                <c:pt idx="0">
                  <c:v>-1.0361780303030308</c:v>
                </c:pt>
                <c:pt idx="1">
                  <c:v>-1.0361780303030308</c:v>
                </c:pt>
              </c:numCache>
            </c:numRef>
          </c:xVal>
          <c:yVal>
            <c:numRef>
              <c:f>'[basket GSD vs hyporheic fluxes SP23.xlsx]Turbidity'!$S$5:$T$5</c:f>
              <c:numCache>
                <c:formatCode>General</c:formatCode>
                <c:ptCount val="2"/>
                <c:pt idx="0">
                  <c:v>76.237290076335796</c:v>
                </c:pt>
                <c:pt idx="1">
                  <c:v>69.079250000000002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1D5-4A3F-8005-3A5CA06259A6}"/>
            </c:ext>
          </c:extLst>
        </c:ser>
        <c:ser>
          <c:idx val="6"/>
          <c:order val="6"/>
          <c:tx>
            <c:v>T8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'[basket GSD vs hyporheic fluxes SP23.xlsx]Turbidity'!$W$14</c:f>
              <c:numCache>
                <c:formatCode>0.00</c:formatCode>
                <c:ptCount val="1"/>
                <c:pt idx="0">
                  <c:v>-0.34032452651515122</c:v>
                </c:pt>
              </c:numCache>
            </c:numRef>
          </c:xVal>
          <c:yVal>
            <c:numRef>
              <c:f>'[basket GSD vs hyporheic fluxes SP23.xlsx]Turbidity'!$W$5</c:f>
              <c:numCache>
                <c:formatCode>General</c:formatCode>
                <c:ptCount val="1"/>
                <c:pt idx="0">
                  <c:v>63.662537796976203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1D5-4A3F-8005-3A5CA06259A6}"/>
            </c:ext>
          </c:extLst>
        </c:ser>
        <c:ser>
          <c:idx val="7"/>
          <c:order val="7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E480E">
                  <a:alpha val="0"/>
                </a:srgbClr>
              </a:solidFill>
              <a:ln w="9525">
                <a:solidFill>
                  <a:srgbClr val="9E480E">
                    <a:alpha val="1176"/>
                  </a:srgbClr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6231661067382437"/>
                  <c:y val="-9.326370662000582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highlight>
                          <a:srgbClr val="FFFF00"/>
                        </a:highlight>
                      </a:rPr>
                      <a:t>y = 6.3068x + 86.557</a:t>
                    </a:r>
                    <a:br>
                      <a:rPr lang="en-US" baseline="0" dirty="0">
                        <a:highlight>
                          <a:srgbClr val="FFFF00"/>
                        </a:highlight>
                      </a:rPr>
                    </a:br>
                    <a:r>
                      <a:rPr lang="en-US" baseline="0" dirty="0">
                        <a:highlight>
                          <a:srgbClr val="FFFF00"/>
                        </a:highlight>
                      </a:rPr>
                      <a:t>R² = 0.2669</a:t>
                    </a:r>
                    <a:endParaRPr lang="en-US" dirty="0">
                      <a:highlight>
                        <a:srgbClr val="FFFF00"/>
                      </a:highlight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SP23.xlsx]Turbidity'!$AG$18:$AG$28</c:f>
              <c:numCache>
                <c:formatCode>0.00</c:formatCode>
                <c:ptCount val="11"/>
                <c:pt idx="0">
                  <c:v>2.8050520833333339</c:v>
                </c:pt>
                <c:pt idx="1">
                  <c:v>2.8050520833333339</c:v>
                </c:pt>
                <c:pt idx="2">
                  <c:v>-3.3764322916666702</c:v>
                </c:pt>
                <c:pt idx="3">
                  <c:v>-0.92369921875000083</c:v>
                </c:pt>
                <c:pt idx="4">
                  <c:v>0.86112215909091083</c:v>
                </c:pt>
                <c:pt idx="5">
                  <c:v>0.86112215909091083</c:v>
                </c:pt>
                <c:pt idx="6">
                  <c:v>-0.34575297348484813</c:v>
                </c:pt>
                <c:pt idx="7">
                  <c:v>-0.34575297348484813</c:v>
                </c:pt>
                <c:pt idx="8">
                  <c:v>-1.0361780303030308</c:v>
                </c:pt>
                <c:pt idx="9">
                  <c:v>-1.0361780303030308</c:v>
                </c:pt>
                <c:pt idx="10">
                  <c:v>-0.34032452651515122</c:v>
                </c:pt>
              </c:numCache>
            </c:numRef>
          </c:xVal>
          <c:yVal>
            <c:numRef>
              <c:f>'[basket GSD vs hyporheic fluxes SP23.xlsx]Turbidity'!$AB$18:$AB$28</c:f>
              <c:numCache>
                <c:formatCode>General</c:formatCode>
                <c:ptCount val="11"/>
                <c:pt idx="0">
                  <c:v>104.984501992031</c:v>
                </c:pt>
                <c:pt idx="1">
                  <c:v>89.288553137003802</c:v>
                </c:pt>
                <c:pt idx="2">
                  <c:v>69.697954256670897</c:v>
                </c:pt>
                <c:pt idx="3">
                  <c:v>88.2034653465346</c:v>
                </c:pt>
                <c:pt idx="4">
                  <c:v>137.55695652173901</c:v>
                </c:pt>
                <c:pt idx="5">
                  <c:v>89.934045911047306</c:v>
                </c:pt>
                <c:pt idx="6">
                  <c:v>65.216049237983498</c:v>
                </c:pt>
                <c:pt idx="7">
                  <c:v>97.810773899848201</c:v>
                </c:pt>
                <c:pt idx="8">
                  <c:v>76.237290076335796</c:v>
                </c:pt>
                <c:pt idx="9">
                  <c:v>69.079250000000002</c:v>
                </c:pt>
                <c:pt idx="10">
                  <c:v>63.662537796976203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1D5-4A3F-8005-3A5CA06259A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417285055"/>
        <c:axId val="812385247"/>
      </c:scatterChart>
      <c:valAx>
        <c:axId val="1417285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Analytical Hyporheic Flux (cm/s)</a:t>
                </a:r>
              </a:p>
            </c:rich>
          </c:tx>
          <c:layout>
            <c:manualLayout>
              <c:xMode val="edge"/>
              <c:yMode val="edge"/>
              <c:x val="0.28908343693880367"/>
              <c:y val="0.892655249182386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85247"/>
        <c:crosses val="autoZero"/>
        <c:crossBetween val="midCat"/>
      </c:valAx>
      <c:valAx>
        <c:axId val="812385247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D50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285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Closed (A&amp;D) Total Sediment vs Flux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'[basket GSD vs hyporheic fluxes SP23.xlsx]Turbidity'!$B$14,'[basket GSD vs hyporheic fluxes SP23.xlsx]Turbidity'!$E$14</c:f>
              <c:numCache>
                <c:formatCode>0.00</c:formatCode>
                <c:ptCount val="2"/>
                <c:pt idx="0">
                  <c:v>2.8050520833333339</c:v>
                </c:pt>
                <c:pt idx="1">
                  <c:v>2.8050520833333339</c:v>
                </c:pt>
              </c:numCache>
            </c:numRef>
          </c:xVal>
          <c:yVal>
            <c:numRef>
              <c:f>'[basket GSD vs hyporheic fluxes SP23.xlsx]Turbidity'!$B$15,'[basket GSD vs hyporheic fluxes SP23.xlsx]Turbidity'!$E$15</c:f>
              <c:numCache>
                <c:formatCode>General</c:formatCode>
                <c:ptCount val="2"/>
                <c:pt idx="0">
                  <c:v>47.014299999999999</c:v>
                </c:pt>
                <c:pt idx="1">
                  <c:v>29.554200000000002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ED-47DA-8802-5E69B0588C0D}"/>
            </c:ext>
          </c:extLst>
        </c:ser>
        <c:ser>
          <c:idx val="1"/>
          <c:order val="1"/>
          <c:tx>
            <c:v>T2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SP23.xlsx]Turbidity'!$F$14</c:f>
              <c:numCache>
                <c:formatCode>0.00</c:formatCode>
                <c:ptCount val="1"/>
                <c:pt idx="0">
                  <c:v>-3.3764322916666702</c:v>
                </c:pt>
              </c:numCache>
            </c:numRef>
          </c:xVal>
          <c:yVal>
            <c:numRef>
              <c:f>'[basket GSD vs hyporheic fluxes SP23.xlsx]Turbidity'!$F$15</c:f>
              <c:numCache>
                <c:formatCode>General</c:formatCode>
                <c:ptCount val="1"/>
                <c:pt idx="0">
                  <c:v>47.488500000000002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1ED-47DA-8802-5E69B0588C0D}"/>
            </c:ext>
          </c:extLst>
        </c:ser>
        <c:ser>
          <c:idx val="2"/>
          <c:order val="2"/>
          <c:tx>
            <c:v>T3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SP23.xlsx]Turbidity'!$I$14</c:f>
              <c:numCache>
                <c:formatCode>0.00</c:formatCode>
                <c:ptCount val="1"/>
                <c:pt idx="0">
                  <c:v>-0.92369921875000083</c:v>
                </c:pt>
              </c:numCache>
            </c:numRef>
          </c:xVal>
          <c:yVal>
            <c:numRef>
              <c:f>'[basket GSD vs hyporheic fluxes SP23.xlsx]Turbidity'!$I$15</c:f>
              <c:numCache>
                <c:formatCode>General</c:formatCode>
                <c:ptCount val="1"/>
                <c:pt idx="0">
                  <c:v>38.784700000000001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1ED-47DA-8802-5E69B0588C0D}"/>
            </c:ext>
          </c:extLst>
        </c:ser>
        <c:ser>
          <c:idx val="3"/>
          <c:order val="3"/>
          <c:tx>
            <c:v>T5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SP23.xlsx]Turbidity'!$M$14,'[basket GSD vs hyporheic fluxes SP23.xlsx]Turbidity'!$J$14</c:f>
              <c:numCache>
                <c:formatCode>0.00</c:formatCode>
                <c:ptCount val="2"/>
                <c:pt idx="0">
                  <c:v>0.86112215909091083</c:v>
                </c:pt>
                <c:pt idx="1">
                  <c:v>0.86112215909091083</c:v>
                </c:pt>
              </c:numCache>
            </c:numRef>
          </c:xVal>
          <c:yVal>
            <c:numRef>
              <c:f>'[basket GSD vs hyporheic fluxes SP23.xlsx]Turbidity'!$J$15,'[basket GSD vs hyporheic fluxes SP23.xlsx]Turbidity'!$M$15</c:f>
              <c:numCache>
                <c:formatCode>General</c:formatCode>
                <c:ptCount val="2"/>
                <c:pt idx="0">
                  <c:v>54.746600000000001</c:v>
                </c:pt>
                <c:pt idx="1">
                  <c:v>27.5703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1ED-47DA-8802-5E69B0588C0D}"/>
            </c:ext>
          </c:extLst>
        </c:ser>
        <c:ser>
          <c:idx val="4"/>
          <c:order val="4"/>
          <c:tx>
            <c:v>T6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SP23.xlsx]Turbidity'!$N$14,'[basket GSD vs hyporheic fluxes SP23.xlsx]Turbidity'!$Q$14</c:f>
              <c:numCache>
                <c:formatCode>0.00</c:formatCode>
                <c:ptCount val="2"/>
                <c:pt idx="0">
                  <c:v>-0.34575297348484813</c:v>
                </c:pt>
                <c:pt idx="1">
                  <c:v>-0.34575297348484813</c:v>
                </c:pt>
              </c:numCache>
            </c:numRef>
          </c:xVal>
          <c:yVal>
            <c:numRef>
              <c:f>'[basket GSD vs hyporheic fluxes SP23.xlsx]Turbidity'!$N$15,'[basket GSD vs hyporheic fluxes SP23.xlsx]Turbidity'!$Q$15</c:f>
              <c:numCache>
                <c:formatCode>General</c:formatCode>
                <c:ptCount val="2"/>
                <c:pt idx="0">
                  <c:v>63.384900000000002</c:v>
                </c:pt>
                <c:pt idx="1">
                  <c:v>31.8675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1ED-47DA-8802-5E69B0588C0D}"/>
            </c:ext>
          </c:extLst>
        </c:ser>
        <c:ser>
          <c:idx val="5"/>
          <c:order val="5"/>
          <c:tx>
            <c:v>T7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SP23.xlsx]Turbidity'!$R$14,'[basket GSD vs hyporheic fluxes SP23.xlsx]Turbidity'!$U$14</c:f>
              <c:numCache>
                <c:formatCode>0.00</c:formatCode>
                <c:ptCount val="2"/>
                <c:pt idx="0">
                  <c:v>-1.0361780303030308</c:v>
                </c:pt>
                <c:pt idx="1">
                  <c:v>-1.0361780303030308</c:v>
                </c:pt>
              </c:numCache>
            </c:numRef>
          </c:xVal>
          <c:yVal>
            <c:numRef>
              <c:f>'[basket GSD vs hyporheic fluxes SP23.xlsx]Turbidity'!$R$15,'[basket GSD vs hyporheic fluxes SP23.xlsx]Turbidity'!$U$15</c:f>
              <c:numCache>
                <c:formatCode>General</c:formatCode>
                <c:ptCount val="2"/>
                <c:pt idx="0">
                  <c:v>21.8202</c:v>
                </c:pt>
                <c:pt idx="1">
                  <c:v>17.0562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1ED-47DA-8802-5E69B0588C0D}"/>
            </c:ext>
          </c:extLst>
        </c:ser>
        <c:ser>
          <c:idx val="6"/>
          <c:order val="6"/>
          <c:tx>
            <c:v>T8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SP23.xlsx]Turbidity'!$V$14,'[basket GSD vs hyporheic fluxes SP23.xlsx]Turbidity'!$X$14</c:f>
              <c:numCache>
                <c:formatCode>0.00</c:formatCode>
                <c:ptCount val="2"/>
                <c:pt idx="0">
                  <c:v>-0.34032452651515122</c:v>
                </c:pt>
                <c:pt idx="1">
                  <c:v>-0.34032452651515122</c:v>
                </c:pt>
              </c:numCache>
            </c:numRef>
          </c:xVal>
          <c:yVal>
            <c:numRef>
              <c:f>'[basket GSD vs hyporheic fluxes SP23.xlsx]Turbidity'!$V$15,'[basket GSD vs hyporheic fluxes SP23.xlsx]Turbidity'!$X$15</c:f>
              <c:numCache>
                <c:formatCode>General</c:formatCode>
                <c:ptCount val="2"/>
                <c:pt idx="0">
                  <c:v>23.997399999999999</c:v>
                </c:pt>
                <c:pt idx="1">
                  <c:v>35.043199999999999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1ED-47DA-8802-5E69B0588C0D}"/>
            </c:ext>
          </c:extLst>
        </c:ser>
        <c:ser>
          <c:idx val="7"/>
          <c:order val="7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E480E">
                  <a:alpha val="0"/>
                </a:srgbClr>
              </a:solidFill>
              <a:ln w="9525">
                <a:solidFill>
                  <a:srgbClr val="9E480E">
                    <a:alpha val="0"/>
                  </a:srgbClr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8499761458337859E-2"/>
                  <c:y val="0.20105978457686219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SP23.xlsx]Turbidity'!$AG$3:$AG$14</c:f>
              <c:numCache>
                <c:formatCode>0.00</c:formatCode>
                <c:ptCount val="12"/>
                <c:pt idx="0">
                  <c:v>2.8050520833333339</c:v>
                </c:pt>
                <c:pt idx="1">
                  <c:v>2.8050520833333339</c:v>
                </c:pt>
                <c:pt idx="2">
                  <c:v>-3.3764322916666702</c:v>
                </c:pt>
                <c:pt idx="3">
                  <c:v>-0.92369921875000083</c:v>
                </c:pt>
                <c:pt idx="4">
                  <c:v>0.86112215909091083</c:v>
                </c:pt>
                <c:pt idx="5">
                  <c:v>0.86112215909091083</c:v>
                </c:pt>
                <c:pt idx="6">
                  <c:v>-0.34575297348484813</c:v>
                </c:pt>
                <c:pt idx="7">
                  <c:v>-0.34575297348484813</c:v>
                </c:pt>
                <c:pt idx="8">
                  <c:v>-1.0361780303030308</c:v>
                </c:pt>
                <c:pt idx="9">
                  <c:v>-1.0361780303030308</c:v>
                </c:pt>
                <c:pt idx="10">
                  <c:v>-0.34032452651515122</c:v>
                </c:pt>
                <c:pt idx="11">
                  <c:v>-0.34032452651515122</c:v>
                </c:pt>
              </c:numCache>
            </c:numRef>
          </c:xVal>
          <c:yVal>
            <c:numRef>
              <c:f>'[basket GSD vs hyporheic fluxes SP23.xlsx]Turbidity'!$AE$3:$AE$14</c:f>
              <c:numCache>
                <c:formatCode>General</c:formatCode>
                <c:ptCount val="12"/>
                <c:pt idx="0">
                  <c:v>47.014299999999999</c:v>
                </c:pt>
                <c:pt idx="1">
                  <c:v>29.554200000000002</c:v>
                </c:pt>
                <c:pt idx="2">
                  <c:v>47.488500000000002</c:v>
                </c:pt>
                <c:pt idx="3">
                  <c:v>38.784700000000001</c:v>
                </c:pt>
                <c:pt idx="4">
                  <c:v>54.746600000000001</c:v>
                </c:pt>
                <c:pt idx="5">
                  <c:v>27.5703</c:v>
                </c:pt>
                <c:pt idx="6">
                  <c:v>63.384900000000002</c:v>
                </c:pt>
                <c:pt idx="7">
                  <c:v>31.8675</c:v>
                </c:pt>
                <c:pt idx="8">
                  <c:v>21.8202</c:v>
                </c:pt>
                <c:pt idx="9">
                  <c:v>17.0562</c:v>
                </c:pt>
                <c:pt idx="10">
                  <c:v>23.997399999999999</c:v>
                </c:pt>
                <c:pt idx="11">
                  <c:v>35.043199999999999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1ED-47DA-8802-5E69B0588C0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417285055"/>
        <c:axId val="812385247"/>
      </c:scatterChart>
      <c:valAx>
        <c:axId val="1417285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Analytical Hyporheic Flux (cm3/s)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85247"/>
        <c:crosses val="autoZero"/>
        <c:crossBetween val="midCat"/>
      </c:valAx>
      <c:valAx>
        <c:axId val="812385247"/>
        <c:scaling>
          <c:orientation val="minMax"/>
          <c:min val="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Sediment 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285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Open (B&amp;C) Total Sediment vs Flux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T1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SP23.xlsx]Turbidity'!$C$14:$D$14</c:f>
              <c:numCache>
                <c:formatCode>0.00</c:formatCode>
                <c:ptCount val="2"/>
                <c:pt idx="0">
                  <c:v>2.8050520833333339</c:v>
                </c:pt>
                <c:pt idx="1">
                  <c:v>2.8050520833333339</c:v>
                </c:pt>
              </c:numCache>
            </c:numRef>
          </c:xVal>
          <c:yVal>
            <c:numRef>
              <c:f>'[basket GSD vs hyporheic fluxes SP23.xlsx]Turbidity'!$C$15:$D$15</c:f>
              <c:numCache>
                <c:formatCode>General</c:formatCode>
                <c:ptCount val="2"/>
                <c:pt idx="0">
                  <c:v>27.528300000000002</c:v>
                </c:pt>
                <c:pt idx="1">
                  <c:v>14.5052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DC-4E1E-9F21-AD9A09D1F68B}"/>
            </c:ext>
          </c:extLst>
        </c:ser>
        <c:ser>
          <c:idx val="1"/>
          <c:order val="1"/>
          <c:tx>
            <c:v>T2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SP23.xlsx]Turbidity'!$F$14</c:f>
              <c:numCache>
                <c:formatCode>0.00</c:formatCode>
                <c:ptCount val="1"/>
                <c:pt idx="0">
                  <c:v>-3.3764322916666702</c:v>
                </c:pt>
              </c:numCache>
            </c:numRef>
          </c:xVal>
          <c:yVal>
            <c:numRef>
              <c:f>'[basket GSD vs hyporheic fluxes SP23.xlsx]Turbidity'!$G$15</c:f>
              <c:numCache>
                <c:formatCode>General</c:formatCode>
                <c:ptCount val="1"/>
                <c:pt idx="0">
                  <c:v>71.694199999999995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8DC-4E1E-9F21-AD9A09D1F68B}"/>
            </c:ext>
          </c:extLst>
        </c:ser>
        <c:ser>
          <c:idx val="2"/>
          <c:order val="2"/>
          <c:tx>
            <c:v>T3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SP23.xlsx]Turbidity'!$I$14</c:f>
              <c:numCache>
                <c:formatCode>0.00</c:formatCode>
                <c:ptCount val="1"/>
                <c:pt idx="0">
                  <c:v>-0.92369921875000083</c:v>
                </c:pt>
              </c:numCache>
            </c:numRef>
          </c:xVal>
          <c:yVal>
            <c:numRef>
              <c:f>'[basket GSD vs hyporheic fluxes SP23.xlsx]Turbidity'!$H$15</c:f>
              <c:numCache>
                <c:formatCode>General</c:formatCode>
                <c:ptCount val="1"/>
                <c:pt idx="0">
                  <c:v>47.312199999999997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8DC-4E1E-9F21-AD9A09D1F68B}"/>
            </c:ext>
          </c:extLst>
        </c:ser>
        <c:ser>
          <c:idx val="3"/>
          <c:order val="3"/>
          <c:tx>
            <c:v>T5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SP23.xlsx]Turbidity'!$K$14:$L$14</c:f>
              <c:numCache>
                <c:formatCode>0.00</c:formatCode>
                <c:ptCount val="2"/>
                <c:pt idx="0">
                  <c:v>0.86112215909091083</c:v>
                </c:pt>
                <c:pt idx="1">
                  <c:v>0.86112215909091083</c:v>
                </c:pt>
              </c:numCache>
            </c:numRef>
          </c:xVal>
          <c:yVal>
            <c:numRef>
              <c:f>'[basket GSD vs hyporheic fluxes SP23.xlsx]Turbidity'!$K$15:$L$15</c:f>
              <c:numCache>
                <c:formatCode>General</c:formatCode>
                <c:ptCount val="2"/>
                <c:pt idx="0">
                  <c:v>31.810600000000001</c:v>
                </c:pt>
                <c:pt idx="1">
                  <c:v>24.152100000000001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8DC-4E1E-9F21-AD9A09D1F68B}"/>
            </c:ext>
          </c:extLst>
        </c:ser>
        <c:ser>
          <c:idx val="4"/>
          <c:order val="4"/>
          <c:tx>
            <c:v>T6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SP23.xlsx]Turbidity'!$O$14:$P$14</c:f>
              <c:numCache>
                <c:formatCode>0.00</c:formatCode>
                <c:ptCount val="2"/>
                <c:pt idx="0">
                  <c:v>-0.34575297348484813</c:v>
                </c:pt>
                <c:pt idx="1">
                  <c:v>-0.34575297348484813</c:v>
                </c:pt>
              </c:numCache>
            </c:numRef>
          </c:xVal>
          <c:yVal>
            <c:numRef>
              <c:f>'[basket GSD vs hyporheic fluxes SP23.xlsx]Turbidity'!$O$15:$P$15</c:f>
              <c:numCache>
                <c:formatCode>General</c:formatCode>
                <c:ptCount val="2"/>
                <c:pt idx="0">
                  <c:v>62.840499999999999</c:v>
                </c:pt>
                <c:pt idx="1">
                  <c:v>29.180700000000002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8DC-4E1E-9F21-AD9A09D1F68B}"/>
            </c:ext>
          </c:extLst>
        </c:ser>
        <c:ser>
          <c:idx val="5"/>
          <c:order val="5"/>
          <c:tx>
            <c:v>T7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'[basket GSD vs hyporheic fluxes SP23.xlsx]Turbidity'!$S$14:$T$14</c:f>
              <c:numCache>
                <c:formatCode>0.00</c:formatCode>
                <c:ptCount val="2"/>
                <c:pt idx="0">
                  <c:v>-1.0361780303030308</c:v>
                </c:pt>
                <c:pt idx="1">
                  <c:v>-1.0361780303030308</c:v>
                </c:pt>
              </c:numCache>
            </c:numRef>
          </c:xVal>
          <c:yVal>
            <c:numRef>
              <c:f>'[basket GSD vs hyporheic fluxes SP23.xlsx]Turbidity'!$S$15:$T$15</c:f>
              <c:numCache>
                <c:formatCode>General</c:formatCode>
                <c:ptCount val="2"/>
                <c:pt idx="0">
                  <c:v>25.196200000000001</c:v>
                </c:pt>
                <c:pt idx="1">
                  <c:v>14.8794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8DC-4E1E-9F21-AD9A09D1F68B}"/>
            </c:ext>
          </c:extLst>
        </c:ser>
        <c:ser>
          <c:idx val="6"/>
          <c:order val="6"/>
          <c:tx>
            <c:v>T8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dLbls>
            <c:delete val="1"/>
          </c:dLbls>
          <c:xVal>
            <c:numRef>
              <c:f>'[basket GSD vs hyporheic fluxes SP23.xlsx]Turbidity'!$W$14</c:f>
              <c:numCache>
                <c:formatCode>0.00</c:formatCode>
                <c:ptCount val="1"/>
                <c:pt idx="0">
                  <c:v>-0.34032452651515122</c:v>
                </c:pt>
              </c:numCache>
            </c:numRef>
          </c:xVal>
          <c:yVal>
            <c:numRef>
              <c:f>'[basket GSD vs hyporheic fluxes SP23.xlsx]Turbidity'!$W$15</c:f>
              <c:numCache>
                <c:formatCode>General</c:formatCode>
                <c:ptCount val="1"/>
                <c:pt idx="0">
                  <c:v>31.258299999999998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8DC-4E1E-9F21-AD9A09D1F68B}"/>
            </c:ext>
          </c:extLst>
        </c:ser>
        <c:ser>
          <c:idx val="7"/>
          <c:order val="7"/>
          <c:tx>
            <c:v>all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9E480E">
                  <a:alpha val="0"/>
                </a:srgbClr>
              </a:solidFill>
              <a:ln w="9525">
                <a:solidFill>
                  <a:srgbClr val="9E480E">
                    <a:alpha val="1176"/>
                  </a:srgbClr>
                </a:solidFill>
              </a:ln>
              <a:effectLst/>
            </c:spPr>
          </c:marker>
          <c:dLbls>
            <c:delete val="1"/>
          </c:dLbls>
          <c:trendline>
            <c:spPr>
              <a:ln w="19050" cap="rnd">
                <a:solidFill>
                  <a:schemeClr val="accent2">
                    <a:lumMod val="6000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1606606965243903"/>
                  <c:y val="-0.44271617089530474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highlight>
                        <a:srgbClr val="FFFF00"/>
                      </a:highligh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SP23.xlsx]Turbidity'!$AG$18:$AG$28</c:f>
              <c:numCache>
                <c:formatCode>0.00</c:formatCode>
                <c:ptCount val="11"/>
                <c:pt idx="0">
                  <c:v>2.8050520833333339</c:v>
                </c:pt>
                <c:pt idx="1">
                  <c:v>2.8050520833333339</c:v>
                </c:pt>
                <c:pt idx="2">
                  <c:v>-3.3764322916666702</c:v>
                </c:pt>
                <c:pt idx="3">
                  <c:v>-0.92369921875000083</c:v>
                </c:pt>
                <c:pt idx="4">
                  <c:v>0.86112215909091083</c:v>
                </c:pt>
                <c:pt idx="5">
                  <c:v>0.86112215909091083</c:v>
                </c:pt>
                <c:pt idx="6">
                  <c:v>-0.34575297348484813</c:v>
                </c:pt>
                <c:pt idx="7">
                  <c:v>-0.34575297348484813</c:v>
                </c:pt>
                <c:pt idx="8">
                  <c:v>-1.0361780303030308</c:v>
                </c:pt>
                <c:pt idx="9">
                  <c:v>-1.0361780303030308</c:v>
                </c:pt>
                <c:pt idx="10">
                  <c:v>-0.34032452651515122</c:v>
                </c:pt>
              </c:numCache>
            </c:numRef>
          </c:xVal>
          <c:yVal>
            <c:numRef>
              <c:f>'[basket GSD vs hyporheic fluxes SP23.xlsx]Turbidity'!$AE$18:$AE$28</c:f>
              <c:numCache>
                <c:formatCode>General</c:formatCode>
                <c:ptCount val="11"/>
                <c:pt idx="0">
                  <c:v>27.528300000000002</c:v>
                </c:pt>
                <c:pt idx="1">
                  <c:v>14.5052</c:v>
                </c:pt>
                <c:pt idx="2">
                  <c:v>71.694199999999995</c:v>
                </c:pt>
                <c:pt idx="3">
                  <c:v>47.312199999999997</c:v>
                </c:pt>
                <c:pt idx="4">
                  <c:v>31.810600000000001</c:v>
                </c:pt>
                <c:pt idx="5">
                  <c:v>24.152100000000001</c:v>
                </c:pt>
                <c:pt idx="6">
                  <c:v>62.840499999999999</c:v>
                </c:pt>
                <c:pt idx="7">
                  <c:v>29.180700000000002</c:v>
                </c:pt>
                <c:pt idx="8">
                  <c:v>25.196200000000001</c:v>
                </c:pt>
                <c:pt idx="9">
                  <c:v>14.8794</c:v>
                </c:pt>
                <c:pt idx="10">
                  <c:v>31.258299999999998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38DC-4E1E-9F21-AD9A09D1F68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1417285055"/>
        <c:axId val="812385247"/>
      </c:scatterChart>
      <c:valAx>
        <c:axId val="1417285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Analytical Hyporheic Flux (cm3/s)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2385247"/>
        <c:crosses val="autoZero"/>
        <c:crossBetween val="midCat"/>
      </c:valAx>
      <c:valAx>
        <c:axId val="812385247"/>
        <c:scaling>
          <c:orientation val="minMax"/>
          <c:min val="1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Sediment Weight (g)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72850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/>
              <a:t>How R2 changes with each percentile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7171296296296296"/>
          <c:w val="0.81208882752586353"/>
          <c:h val="0.65144320501603969"/>
        </c:manualLayout>
      </c:layout>
      <c:scatterChart>
        <c:scatterStyle val="lineMarker"/>
        <c:varyColors val="0"/>
        <c:ser>
          <c:idx val="0"/>
          <c:order val="0"/>
          <c:tx>
            <c:v>Closed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5.6565460615470809E-3"/>
                  <c:y val="-0.1099686497521143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0.8533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SP23.xlsx]Turbidity'!$BC$4:$BC$9</c:f>
              <c:numCache>
                <c:formatCode>General</c:formatCode>
                <c:ptCount val="6"/>
                <c:pt idx="0">
                  <c:v>10</c:v>
                </c:pt>
                <c:pt idx="1">
                  <c:v>16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84</c:v>
                </c:pt>
              </c:numCache>
            </c:numRef>
          </c:xVal>
          <c:yVal>
            <c:numRef>
              <c:f>'[basket GSD vs hyporheic fluxes SP23.xlsx]Turbidity'!$BD$4:$BD$9</c:f>
              <c:numCache>
                <c:formatCode>General</c:formatCode>
                <c:ptCount val="6"/>
                <c:pt idx="0">
                  <c:v>0.2964</c:v>
                </c:pt>
                <c:pt idx="1">
                  <c:v>0.2387</c:v>
                </c:pt>
                <c:pt idx="2">
                  <c:v>9.1399999999999995E-2</c:v>
                </c:pt>
                <c:pt idx="3">
                  <c:v>8.4599999999999995E-2</c:v>
                </c:pt>
                <c:pt idx="4">
                  <c:v>8.8400000000000006E-2</c:v>
                </c:pt>
                <c:pt idx="5">
                  <c:v>0.114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C1C-4A09-B8B5-48FE439BF4A3}"/>
            </c:ext>
          </c:extLst>
        </c:ser>
        <c:ser>
          <c:idx val="1"/>
          <c:order val="1"/>
          <c:tx>
            <c:v>Open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2.6422642552210142E-2"/>
                  <c:y val="-0.1554305191017789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0.3645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SP23.xlsx]Turbidity'!$BG$4:$BG$9</c:f>
              <c:numCache>
                <c:formatCode>General</c:formatCode>
                <c:ptCount val="6"/>
                <c:pt idx="0">
                  <c:v>10</c:v>
                </c:pt>
                <c:pt idx="1">
                  <c:v>16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84</c:v>
                </c:pt>
              </c:numCache>
            </c:numRef>
          </c:xVal>
          <c:yVal>
            <c:numRef>
              <c:f>'[basket GSD vs hyporheic fluxes SP23.xlsx]Turbidity'!$BH$4:$BH$9</c:f>
              <c:numCache>
                <c:formatCode>General</c:formatCode>
                <c:ptCount val="6"/>
                <c:pt idx="0">
                  <c:v>0.27950000000000003</c:v>
                </c:pt>
                <c:pt idx="1">
                  <c:v>0.38469999999999999</c:v>
                </c:pt>
                <c:pt idx="2">
                  <c:v>0.29580000000000001</c:v>
                </c:pt>
                <c:pt idx="3">
                  <c:v>0.23100000000000001</c:v>
                </c:pt>
                <c:pt idx="4">
                  <c:v>0.25319999999999998</c:v>
                </c:pt>
                <c:pt idx="5">
                  <c:v>0.25040000000000001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C1C-4A09-B8B5-48FE439BF4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432928"/>
        <c:axId val="795367712"/>
      </c:scatterChart>
      <c:valAx>
        <c:axId val="857432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Percentile</a:t>
                </a:r>
              </a:p>
            </c:rich>
          </c:tx>
          <c:layout>
            <c:manualLayout>
              <c:xMode val="edge"/>
              <c:yMode val="edge"/>
              <c:x val="0.48885753379744595"/>
              <c:y val="0.88180555555555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367712"/>
        <c:crosses val="autoZero"/>
        <c:crossBetween val="midCat"/>
      </c:valAx>
      <c:valAx>
        <c:axId val="79536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R2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43292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76061309644241804"/>
          <c:y val="6.1526684164479456E-3"/>
          <c:w val="0.23208995586291925"/>
          <c:h val="0.182419072615922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dirty="0" err="1"/>
              <a:t>How</a:t>
            </a:r>
            <a:r>
              <a:rPr lang="es-AR" dirty="0"/>
              <a:t> </a:t>
            </a:r>
            <a:r>
              <a:rPr lang="es-AR" dirty="0" err="1"/>
              <a:t>slope</a:t>
            </a:r>
            <a:r>
              <a:rPr lang="es-AR" dirty="0"/>
              <a:t> </a:t>
            </a:r>
            <a:r>
              <a:rPr lang="es-AR" dirty="0" err="1"/>
              <a:t>changes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each</a:t>
            </a:r>
            <a:r>
              <a:rPr lang="es-AR" dirty="0"/>
              <a:t> </a:t>
            </a:r>
            <a:r>
              <a:rPr lang="es-AR" dirty="0" err="1"/>
              <a:t>percentile</a:t>
            </a:r>
            <a:endParaRPr lang="es-A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999759405074365"/>
          <c:y val="0.17171296296296296"/>
          <c:w val="0.81672440944881897"/>
          <c:h val="0.6097765383493729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0.14449312734957956"/>
                  <c:y val="4.884550889472149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0.9841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SP23.xlsx]Turbidity'!$BC$4:$BC$9</c:f>
              <c:numCache>
                <c:formatCode>General</c:formatCode>
                <c:ptCount val="6"/>
                <c:pt idx="0">
                  <c:v>10</c:v>
                </c:pt>
                <c:pt idx="1">
                  <c:v>16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84</c:v>
                </c:pt>
              </c:numCache>
            </c:numRef>
          </c:xVal>
          <c:yVal>
            <c:numRef>
              <c:f>'[basket GSD vs hyporheic fluxes SP23.xlsx]Turbidity'!$BE$4:$BE$9</c:f>
              <c:numCache>
                <c:formatCode>General</c:formatCode>
                <c:ptCount val="6"/>
                <c:pt idx="0">
                  <c:v>0.70120000000000005</c:v>
                </c:pt>
                <c:pt idx="1">
                  <c:v>0.88529999999999998</c:v>
                </c:pt>
                <c:pt idx="2">
                  <c:v>1.4468000000000001</c:v>
                </c:pt>
                <c:pt idx="3">
                  <c:v>2.0064000000000002</c:v>
                </c:pt>
                <c:pt idx="4">
                  <c:v>2.9954999999999998</c:v>
                </c:pt>
                <c:pt idx="5">
                  <c:v>7.8814000000000002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34A-4D7E-ABF6-EBF92DE0F710}"/>
            </c:ext>
          </c:extLst>
        </c:ser>
        <c:ser>
          <c:idx val="1"/>
          <c:order val="1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exp"/>
            <c:dispRSqr val="1"/>
            <c:dispEq val="1"/>
            <c:trendlineLbl>
              <c:layout>
                <c:manualLayout>
                  <c:x val="0.13883102426323324"/>
                  <c:y val="-0.1068981481481481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6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0.9451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SP23.xlsx]Turbidity'!$BG$4:$BG$9</c:f>
              <c:numCache>
                <c:formatCode>General</c:formatCode>
                <c:ptCount val="6"/>
                <c:pt idx="0">
                  <c:v>10</c:v>
                </c:pt>
                <c:pt idx="1">
                  <c:v>16</c:v>
                </c:pt>
                <c:pt idx="2">
                  <c:v>40</c:v>
                </c:pt>
                <c:pt idx="3">
                  <c:v>50</c:v>
                </c:pt>
                <c:pt idx="4">
                  <c:v>60</c:v>
                </c:pt>
                <c:pt idx="5">
                  <c:v>84</c:v>
                </c:pt>
              </c:numCache>
            </c:numRef>
          </c:xVal>
          <c:yVal>
            <c:numRef>
              <c:f>'[basket GSD vs hyporheic fluxes SP23.xlsx]Turbidity'!$BI$4:$BI$9</c:f>
              <c:numCache>
                <c:formatCode>General</c:formatCode>
                <c:ptCount val="6"/>
                <c:pt idx="0">
                  <c:v>0.57199999999999995</c:v>
                </c:pt>
                <c:pt idx="1">
                  <c:v>1.3938999999999999</c:v>
                </c:pt>
                <c:pt idx="2">
                  <c:v>4.8181000000000003</c:v>
                </c:pt>
                <c:pt idx="3">
                  <c:v>5.6542000000000003</c:v>
                </c:pt>
                <c:pt idx="4">
                  <c:v>8.0782000000000007</c:v>
                </c:pt>
                <c:pt idx="5">
                  <c:v>14.917999999999999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34A-4D7E-ABF6-EBF92DE0F7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7432928"/>
        <c:axId val="795367712"/>
      </c:scatterChart>
      <c:valAx>
        <c:axId val="8574329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Percentile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5367712"/>
        <c:crosses val="autoZero"/>
        <c:crossBetween val="midCat"/>
      </c:valAx>
      <c:valAx>
        <c:axId val="79536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AR"/>
                  <a:t>slope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74329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Hyporheic Flux - Closed Baskets </a:t>
            </a:r>
          </a:p>
        </c:rich>
      </c:tx>
      <c:layout>
        <c:manualLayout>
          <c:xMode val="edge"/>
          <c:yMode val="edge"/>
          <c:x val="0.43650100780945233"/>
          <c:y val="3.09210496059662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099117731220732"/>
          <c:y val="0.1341629985681092"/>
          <c:w val="0.61397099770565566"/>
          <c:h val="0.65087862581769673"/>
        </c:manualLayout>
      </c:layout>
      <c:scatterChart>
        <c:scatterStyle val="lineMarker"/>
        <c:varyColors val="0"/>
        <c:ser>
          <c:idx val="0"/>
          <c:order val="0"/>
          <c:tx>
            <c:v>Fine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2.9813799048314838E-3"/>
                  <c:y val="7.40740740740740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2799740238655734E-2"/>
                  <c:y val="-7.870370370370370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0.0777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%'!$O$3:$O$14</c:f>
              <c:numCache>
                <c:formatCode>0.0000</c:formatCode>
                <c:ptCount val="12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  <c:pt idx="11">
                  <c:v>-2.9404039090909065E-2</c:v>
                </c:pt>
              </c:numCache>
            </c:numRef>
          </c:xVal>
          <c:yVal>
            <c:numRef>
              <c:f>'[basket GSD vs hyporheic fluxes SP23.xlsx]Sediment %'!$L$3:$L$14</c:f>
              <c:numCache>
                <c:formatCode>General</c:formatCode>
                <c:ptCount val="12"/>
                <c:pt idx="0">
                  <c:v>2.3853016701834791</c:v>
                </c:pt>
                <c:pt idx="1">
                  <c:v>2.0282507791936517</c:v>
                </c:pt>
                <c:pt idx="2">
                  <c:v>2.0889424552766944</c:v>
                </c:pt>
                <c:pt idx="3">
                  <c:v>1.689867765261448</c:v>
                </c:pt>
                <c:pt idx="4">
                  <c:v>4.152303546913962</c:v>
                </c:pt>
                <c:pt idx="5">
                  <c:v>2.5894774493576076</c:v>
                </c:pt>
                <c:pt idx="6">
                  <c:v>3.8309845318860272</c:v>
                </c:pt>
                <c:pt idx="7">
                  <c:v>1.7070141815648936</c:v>
                </c:pt>
                <c:pt idx="8">
                  <c:v>0.80809100418410051</c:v>
                </c:pt>
                <c:pt idx="9">
                  <c:v>1.2349681168639717</c:v>
                </c:pt>
                <c:pt idx="10">
                  <c:v>2.355019127687191</c:v>
                </c:pt>
                <c:pt idx="11">
                  <c:v>1.5939555579671905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B17-46BA-BAB2-CA3539F0F395}"/>
            </c:ext>
          </c:extLst>
        </c:ser>
        <c:ser>
          <c:idx val="1"/>
          <c:order val="1"/>
          <c:tx>
            <c:v>Silt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8817235474431675E-3"/>
                  <c:y val="-7.56339311752697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0.0282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%'!$O$3:$O$14</c:f>
              <c:numCache>
                <c:formatCode>0.0000</c:formatCode>
                <c:ptCount val="12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  <c:pt idx="11">
                  <c:v>-2.9404039090909065E-2</c:v>
                </c:pt>
              </c:numCache>
            </c:numRef>
          </c:xVal>
          <c:yVal>
            <c:numRef>
              <c:f>'[basket GSD vs hyporheic fluxes SP23.xlsx]Sediment %'!$M$3:$M$14</c:f>
              <c:numCache>
                <c:formatCode>General</c:formatCode>
                <c:ptCount val="12"/>
                <c:pt idx="0">
                  <c:v>0.27960327599156076</c:v>
                </c:pt>
                <c:pt idx="1">
                  <c:v>0.29239804470440822</c:v>
                </c:pt>
                <c:pt idx="2">
                  <c:v>0.31304628367983878</c:v>
                </c:pt>
                <c:pt idx="3">
                  <c:v>0.27205109449554804</c:v>
                </c:pt>
                <c:pt idx="4">
                  <c:v>0.55754949149693245</c:v>
                </c:pt>
                <c:pt idx="5">
                  <c:v>0.3231506739181837</c:v>
                </c:pt>
                <c:pt idx="6">
                  <c:v>0.54910414162951515</c:v>
                </c:pt>
                <c:pt idx="7">
                  <c:v>0.26449829115393531</c:v>
                </c:pt>
                <c:pt idx="8">
                  <c:v>0.10085409817692768</c:v>
                </c:pt>
                <c:pt idx="9">
                  <c:v>0.16554061049429994</c:v>
                </c:pt>
                <c:pt idx="10">
                  <c:v>0.35591082209558267</c:v>
                </c:pt>
                <c:pt idx="11">
                  <c:v>0.2526524510867873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B17-46BA-BAB2-CA3539F0F395}"/>
            </c:ext>
          </c:extLst>
        </c:ser>
        <c:ser>
          <c:idx val="2"/>
          <c:order val="2"/>
          <c:tx>
            <c:v>Clay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4527771657408732E-2"/>
                  <c:y val="-9.549394867308252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0.046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%'!$O$3:$O$14</c:f>
              <c:numCache>
                <c:formatCode>0.0000</c:formatCode>
                <c:ptCount val="12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  <c:pt idx="11">
                  <c:v>-2.9404039090909065E-2</c:v>
                </c:pt>
              </c:numCache>
            </c:numRef>
          </c:xVal>
          <c:yVal>
            <c:numRef>
              <c:f>'[basket GSD vs hyporheic fluxes SP23.xlsx]Sediment %'!$N$3:$N$14</c:f>
              <c:numCache>
                <c:formatCode>General</c:formatCode>
                <c:ptCount val="12"/>
                <c:pt idx="0">
                  <c:v>4.1710890168449068E-2</c:v>
                </c:pt>
                <c:pt idx="1">
                  <c:v>4.3790198454146709E-2</c:v>
                </c:pt>
                <c:pt idx="2">
                  <c:v>4.4134394092567426E-2</c:v>
                </c:pt>
                <c:pt idx="3">
                  <c:v>3.6471966156721894E-2</c:v>
                </c:pt>
                <c:pt idx="4">
                  <c:v>8.8638710671560303E-2</c:v>
                </c:pt>
                <c:pt idx="5">
                  <c:v>4.7908079136123549E-2</c:v>
                </c:pt>
                <c:pt idx="6">
                  <c:v>8.0472158687084114E-2</c:v>
                </c:pt>
                <c:pt idx="7">
                  <c:v>3.7891311817970716E-2</c:v>
                </c:pt>
                <c:pt idx="8">
                  <c:v>1.5334541243275554E-2</c:v>
                </c:pt>
                <c:pt idx="9">
                  <c:v>2.2172247789252614E-2</c:v>
                </c:pt>
                <c:pt idx="10">
                  <c:v>4.9882130564802889E-2</c:v>
                </c:pt>
                <c:pt idx="11">
                  <c:v>3.6906018418033447E-2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B17-46BA-BAB2-CA3539F0F395}"/>
            </c:ext>
          </c:extLst>
        </c:ser>
        <c:ser>
          <c:idx val="3"/>
          <c:order val="3"/>
          <c:tx>
            <c:v>Coarse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3.0081017490160553E-3"/>
                  <c:y val="-7.575657153461737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0.0003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%'!$O$3:$O$14</c:f>
              <c:numCache>
                <c:formatCode>0.0000</c:formatCode>
                <c:ptCount val="12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  <c:pt idx="11">
                  <c:v>-2.9404039090909065E-2</c:v>
                </c:pt>
              </c:numCache>
            </c:numRef>
          </c:xVal>
          <c:yVal>
            <c:numRef>
              <c:f>'[basket GSD vs hyporheic fluxes SP23.xlsx]Sediment %'!$F$3:$F$14</c:f>
              <c:numCache>
                <c:formatCode>General</c:formatCode>
                <c:ptCount val="12"/>
                <c:pt idx="0">
                  <c:v>44.028299999999994</c:v>
                </c:pt>
                <c:pt idx="1">
                  <c:v>27.388499999999997</c:v>
                </c:pt>
                <c:pt idx="2">
                  <c:v>45.276400000000002</c:v>
                </c:pt>
                <c:pt idx="3">
                  <c:v>36.733499999999999</c:v>
                </c:pt>
                <c:pt idx="4">
                  <c:v>49.902200000000001</c:v>
                </c:pt>
                <c:pt idx="5">
                  <c:v>24.480800000000002</c:v>
                </c:pt>
                <c:pt idx="6">
                  <c:v>58.877499999999998</c:v>
                </c:pt>
                <c:pt idx="7">
                  <c:v>30.0379</c:v>
                </c:pt>
                <c:pt idx="8">
                  <c:v>20.923299999999998</c:v>
                </c:pt>
                <c:pt idx="9">
                  <c:v>15.7163</c:v>
                </c:pt>
                <c:pt idx="10">
                  <c:v>21.3203</c:v>
                </c:pt>
                <c:pt idx="11">
                  <c:v>33.042800000000007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AB17-46BA-BAB2-CA3539F0F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8016543"/>
        <c:axId val="861695759"/>
      </c:scatterChart>
      <c:valAx>
        <c:axId val="1548016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Hyporheic Flux Magnitude (m/day)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695759"/>
        <c:crosses val="autoZero"/>
        <c:crossBetween val="midCat"/>
      </c:valAx>
      <c:valAx>
        <c:axId val="86169575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Sediment Weight (g)</a:t>
                </a:r>
              </a:p>
            </c:rich>
          </c:tx>
          <c:layout>
            <c:manualLayout>
              <c:xMode val="edge"/>
              <c:yMode val="edge"/>
              <c:x val="0.21579802002139561"/>
              <c:y val="0.200715756019662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801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Hyporheic Flux - Open Baskets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Fine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1"/>
            <c:dispEq val="1"/>
            <c:trendlineLbl>
              <c:layout>
                <c:manualLayout>
                  <c:x val="-2.9813799048314838E-3"/>
                  <c:y val="7.407407407407407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og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9.5901605538700752E-3"/>
                  <c:y val="-9.318485468408174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0.3729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%'!$O$18:$O$28</c:f>
              <c:numCache>
                <c:formatCode>0.0000</c:formatCode>
                <c:ptCount val="11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</c:numCache>
            </c:numRef>
          </c:xVal>
          <c:yVal>
            <c:numRef>
              <c:f>'[basket GSD vs hyporheic fluxes SP23.xlsx]Sediment %'!$L$18:$L$28</c:f>
              <c:numCache>
                <c:formatCode>General</c:formatCode>
                <c:ptCount val="11"/>
                <c:pt idx="0">
                  <c:v>1.8878627993936374</c:v>
                </c:pt>
                <c:pt idx="1">
                  <c:v>0.78755868560908526</c:v>
                </c:pt>
                <c:pt idx="2">
                  <c:v>3.6798571338133939</c:v>
                </c:pt>
                <c:pt idx="3">
                  <c:v>3.3027825119444958</c:v>
                </c:pt>
                <c:pt idx="4">
                  <c:v>1.6307437481924207</c:v>
                </c:pt>
                <c:pt idx="5">
                  <c:v>1.8116042845883831</c:v>
                </c:pt>
                <c:pt idx="6">
                  <c:v>3.7448382939345515</c:v>
                </c:pt>
                <c:pt idx="7">
                  <c:v>2.1829288657581301</c:v>
                </c:pt>
                <c:pt idx="8">
                  <c:v>1.5599013419510321</c:v>
                </c:pt>
                <c:pt idx="9">
                  <c:v>1.5572058849854551</c:v>
                </c:pt>
                <c:pt idx="10">
                  <c:v>1.5802604160255971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5B9-42C2-99E3-E1A33AC38BA4}"/>
            </c:ext>
          </c:extLst>
        </c:ser>
        <c:ser>
          <c:idx val="1"/>
          <c:order val="1"/>
          <c:tx>
            <c:v>Silt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4110444446061809E-2"/>
                  <c:y val="-7.732631838196084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R² = 0.3203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%'!$O$18:$O$28</c:f>
              <c:numCache>
                <c:formatCode>0.0000</c:formatCode>
                <c:ptCount val="11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</c:numCache>
            </c:numRef>
          </c:xVal>
          <c:yVal>
            <c:numRef>
              <c:f>'[basket GSD vs hyporheic fluxes SP23.xlsx]Sediment %'!$M$18:$M$28</c:f>
              <c:numCache>
                <c:formatCode>General</c:formatCode>
                <c:ptCount val="11"/>
                <c:pt idx="0">
                  <c:v>0.25369435068216323</c:v>
                </c:pt>
                <c:pt idx="1">
                  <c:v>8.5453471812150295E-2</c:v>
                </c:pt>
                <c:pt idx="2">
                  <c:v>0.50113894120439817</c:v>
                </c:pt>
                <c:pt idx="3">
                  <c:v>0.45355329537273337</c:v>
                </c:pt>
                <c:pt idx="4">
                  <c:v>0.23401260001928059</c:v>
                </c:pt>
                <c:pt idx="5">
                  <c:v>0.27897364763201327</c:v>
                </c:pt>
                <c:pt idx="6">
                  <c:v>0.51587058130731067</c:v>
                </c:pt>
                <c:pt idx="7">
                  <c:v>0.30833826054297686</c:v>
                </c:pt>
                <c:pt idx="8">
                  <c:v>0.18477577915320148</c:v>
                </c:pt>
                <c:pt idx="9">
                  <c:v>0.19187872286865068</c:v>
                </c:pt>
                <c:pt idx="10">
                  <c:v>0.18388270662809969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D5B9-42C2-99E3-E1A33AC38BA4}"/>
            </c:ext>
          </c:extLst>
        </c:ser>
        <c:ser>
          <c:idx val="2"/>
          <c:order val="2"/>
          <c:tx>
            <c:v>Clay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1.4527771657408732E-2"/>
                  <c:y val="-9.549394867308252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0.273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%'!$O$18:$O$28</c:f>
              <c:numCache>
                <c:formatCode>0.0000</c:formatCode>
                <c:ptCount val="11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</c:numCache>
            </c:numRef>
          </c:xVal>
          <c:yVal>
            <c:numRef>
              <c:f>'[basket GSD vs hyporheic fluxes SP23.xlsx]Sediment %'!$N$18:$N$28</c:f>
              <c:numCache>
                <c:formatCode>General</c:formatCode>
                <c:ptCount val="11"/>
                <c:pt idx="0">
                  <c:v>3.8539464375947526E-2</c:v>
                </c:pt>
                <c:pt idx="1">
                  <c:v>1.3605092222723929E-2</c:v>
                </c:pt>
                <c:pt idx="2">
                  <c:v>7.4483302999129308E-2</c:v>
                </c:pt>
                <c:pt idx="3">
                  <c:v>6.2409922115321627E-2</c:v>
                </c:pt>
                <c:pt idx="4">
                  <c:v>3.5804203219897773E-2</c:v>
                </c:pt>
                <c:pt idx="5">
                  <c:v>4.0140782403095307E-2</c:v>
                </c:pt>
                <c:pt idx="6">
                  <c:v>8.0405754185244399E-2</c:v>
                </c:pt>
                <c:pt idx="7">
                  <c:v>4.3114347032943465E-2</c:v>
                </c:pt>
                <c:pt idx="8">
                  <c:v>2.591160650709317E-2</c:v>
                </c:pt>
                <c:pt idx="9">
                  <c:v>2.5502517341687181E-2</c:v>
                </c:pt>
                <c:pt idx="10">
                  <c:v>2.697574619976607E-2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D5B9-42C2-99E3-E1A33AC38BA4}"/>
            </c:ext>
          </c:extLst>
        </c:ser>
        <c:ser>
          <c:idx val="3"/>
          <c:order val="3"/>
          <c:tx>
            <c:v>Coarse Sand (g)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4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2.3585461115798356E-2"/>
                  <c:y val="-0.1100307801749081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br>
                      <a:rPr lang="en-US" baseline="0" dirty="0"/>
                    </a:br>
                    <a:r>
                      <a:rPr lang="en-US" baseline="0" dirty="0"/>
                      <a:t>R² = 0.369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'[basket GSD vs hyporheic fluxes SP23.xlsx]Sediment %'!$O$18:$O$28</c:f>
              <c:numCache>
                <c:formatCode>0.0000</c:formatCode>
                <c:ptCount val="11"/>
                <c:pt idx="0">
                  <c:v>0.24235650000000003</c:v>
                </c:pt>
                <c:pt idx="1">
                  <c:v>0.24235650000000003</c:v>
                </c:pt>
                <c:pt idx="2">
                  <c:v>-0.29172375000000034</c:v>
                </c:pt>
                <c:pt idx="3">
                  <c:v>-7.9807612500000069E-2</c:v>
                </c:pt>
                <c:pt idx="4">
                  <c:v>7.4400954545454687E-2</c:v>
                </c:pt>
                <c:pt idx="5">
                  <c:v>7.4400954545454687E-2</c:v>
                </c:pt>
                <c:pt idx="6">
                  <c:v>-2.9873056909090877E-2</c:v>
                </c:pt>
                <c:pt idx="7">
                  <c:v>-2.9873056909090877E-2</c:v>
                </c:pt>
                <c:pt idx="8">
                  <c:v>-8.9525781818181854E-2</c:v>
                </c:pt>
                <c:pt idx="9">
                  <c:v>-8.9525781818181854E-2</c:v>
                </c:pt>
                <c:pt idx="10">
                  <c:v>-2.9404039090909065E-2</c:v>
                </c:pt>
              </c:numCache>
            </c:numRef>
          </c:xVal>
          <c:yVal>
            <c:numRef>
              <c:f>'[basket GSD vs hyporheic fluxes SP23.xlsx]Sediment %'!$F$18:$F$28</c:f>
              <c:numCache>
                <c:formatCode>General</c:formatCode>
                <c:ptCount val="11"/>
                <c:pt idx="0">
                  <c:v>25.384799999999998</c:v>
                </c:pt>
                <c:pt idx="1">
                  <c:v>13.639100000000001</c:v>
                </c:pt>
                <c:pt idx="2">
                  <c:v>68.053600000000003</c:v>
                </c:pt>
                <c:pt idx="3">
                  <c:v>43.554200000000002</c:v>
                </c:pt>
                <c:pt idx="4">
                  <c:v>29.5212</c:v>
                </c:pt>
                <c:pt idx="5">
                  <c:v>22.049499999999998</c:v>
                </c:pt>
                <c:pt idx="6">
                  <c:v>59.076099999999997</c:v>
                </c:pt>
                <c:pt idx="7">
                  <c:v>26.549900000000001</c:v>
                </c:pt>
                <c:pt idx="8">
                  <c:v>23.637300000000003</c:v>
                </c:pt>
                <c:pt idx="9">
                  <c:v>13.130300000000002</c:v>
                </c:pt>
                <c:pt idx="10">
                  <c:v>29.733700000000002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D5B9-42C2-99E3-E1A33AC38B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8016543"/>
        <c:axId val="861695759"/>
      </c:scatterChart>
      <c:valAx>
        <c:axId val="154801654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Hyporheic Flux Magnitude (m/day)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695759"/>
        <c:crosses val="autoZero"/>
        <c:crossBetween val="midCat"/>
      </c:valAx>
      <c:valAx>
        <c:axId val="861695759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Sediment Weight (g)</a:t>
                </a:r>
              </a:p>
            </c:rich>
          </c:tx>
          <c:layout>
            <c:manualLayout>
              <c:xMode val="edge"/>
              <c:yMode val="edge"/>
              <c:x val="3.6823488456506875E-2"/>
              <c:y val="0.204151428198103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801654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1982D4-5A10-4720-82F2-CACF471C6BFE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A1C1A-50F0-4E67-81A7-DEBE7CAE1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98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650B7-18D3-755D-8587-0486FD8C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B5B2A-F5BC-6BB0-5345-C92818098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46F0E-851F-D58C-D4F3-FE4346F7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619F7-D969-B467-1F8F-874E0A15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DD85B-9FCE-BCCE-F95E-45B6E716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82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0608-2440-3C2D-B9FB-751341DB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6600D-B6B3-C3DB-B142-F0D0F394C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04034-0FEC-914B-82C4-EC2B10342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410A4-999C-B39C-4E9A-9BDF48C1B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0A12-7564-8512-49EF-063F47BA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5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A4F9B3-7424-FA03-43F8-6A2F46CD6C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6A248-CDAE-3F4B-6CBB-423BC59BA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F4C37-E8A8-A03A-3E95-1FDCB023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CE3B-8DE3-8AA6-5075-B7397DA3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DACC7-AD79-98D1-447A-3D85ED400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865A-1CD7-20BE-65CC-07D0EDFB1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E7D3D-F0A5-AFD3-BF11-677385FEA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DB0DE-A276-A596-FB32-B19AEFB7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025EE-254A-10F0-8308-20A93086E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12175-85AB-B991-1656-92CCFDE5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25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1CF2-1C27-7CE2-F041-A44A6E0B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B77CB-510C-99A7-FAD3-073AC651B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2FF09-BA43-EC60-2765-69BC2A688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352F5-0EF3-EAA5-E6B5-FBF72D11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DB73-F845-AB56-2F01-8B962056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09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0B20-6515-8D24-A830-2C6D720C1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84F48-DFE0-46B4-B0D0-772B0F23B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7D5E7-74A2-0F36-9369-73E796A7A2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CB27A-D21B-77F5-D162-A94E8EC5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5D225-A781-532F-9E23-0873250BA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07422-652C-1D64-ED9D-B06BEAD9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65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1103-2372-2FE6-908E-B5996C75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FB18C1-33A8-057E-1E71-67E07518C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11847-E2A9-DF4A-C3B4-882CC7C80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0DD8CA-CCEE-44DD-F2C1-D5D58056E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CE5FC9-FB8D-45AC-AD12-CAA1527D6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4A985-1C4F-B58B-A6BA-48169A89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AAAD1-0C2B-098F-DF3B-782336014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4BDAB-44D1-75AD-082E-DDC6F6182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2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55689-B67B-39E1-78B6-EAC5FA78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790C6-5DF4-85AC-E825-A3808F52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BD86B-F67A-9CA8-1DB6-F217BE863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C7BFD-5EF4-29AB-BD94-FB5D305AA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96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832FD-04CB-1A18-D474-D862CFEC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65513-FD8E-172E-C97F-A09AC3E6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F2C29-0230-AF12-37DA-FF45BB02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65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A54B-F3A2-8129-416C-99D114C52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9A1B5-C013-BDA3-BB42-B563000CC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96654-1B09-07A1-AAC6-F3B17D0B4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82A19-A284-E6E9-6E19-36044885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EE6DB-BB5A-B948-F4EB-D8E29B01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D0DFF-7CB7-C437-3E6A-5F09B152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3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51C9-BB7E-D140-7D0A-65D92923C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192E74-C7D1-A065-D365-2A85DBE40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7442EB-E9A4-45BC-6E98-B25D4B43C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3A0D9-CC0C-8414-AFE6-56BF777E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9C500-73CC-AA69-5986-CA8816235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7CB52-380F-0D96-DB3D-175C0DDA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2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389675-7D02-0158-AC10-482D11A17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9CDD9-765A-1F5D-A201-51AA8359E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434C-6E35-374F-3653-BAEAE289A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E25689-C97D-4DF5-A377-26548C8EC911}" type="datetimeFigureOut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1234C-7379-9DDE-8469-3B2DFE22A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672D1-F816-13EA-57E9-A1AA409D0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69E97-FFBE-429D-AD20-BBDC552D8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1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1A76B-AC45-558F-B890-627A3FD33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How does hyporheic flow affect fine sediment deposition? </a:t>
            </a:r>
            <a:br>
              <a:rPr lang="en-US" dirty="0"/>
            </a:br>
            <a:r>
              <a:rPr lang="en-US" sz="4900" dirty="0"/>
              <a:t> Field data analysis (so far)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AB3A6C-F39A-B944-4F0B-F9481392C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77781"/>
            <a:ext cx="9144000" cy="960437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+mj-lt"/>
              </a:rPr>
              <a:t>What I have been working on these past two months!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B62DBD-F7C4-FAF6-4CC5-7ECBB6618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47" b="95052" l="4063" r="89253">
                        <a14:foregroundMark x1="24771" y1="39430" x2="30013" y2="29085"/>
                        <a14:foregroundMark x1="30013" y1="29085" x2="39318" y2="21139"/>
                        <a14:foregroundMark x1="39318" y1="21139" x2="41940" y2="21439"/>
                        <a14:foregroundMark x1="25688" y1="22489" x2="25688" y2="31934"/>
                        <a14:foregroundMark x1="15072" y1="32684" x2="29882" y2="13493"/>
                        <a14:foregroundMark x1="29882" y1="13493" x2="42726" y2="9895"/>
                        <a14:foregroundMark x1="42726" y1="9895" x2="64875" y2="13793"/>
                        <a14:foregroundMark x1="64875" y1="13793" x2="74443" y2="22789"/>
                        <a14:foregroundMark x1="74443" y1="22789" x2="81127" y2="41529"/>
                        <a14:foregroundMark x1="25295" y1="33133" x2="18611" y2="39580"/>
                        <a14:foregroundMark x1="18611" y1="39580" x2="10223" y2="60570"/>
                        <a14:foregroundMark x1="10223" y1="60570" x2="11009" y2="72414"/>
                        <a14:foregroundMark x1="11009" y1="72414" x2="12058" y2="75112"/>
                        <a14:foregroundMark x1="26868" y1="87406" x2="56094" y2="91604"/>
                        <a14:foregroundMark x1="56094" y1="91604" x2="81258" y2="80510"/>
                        <a14:foregroundMark x1="15596" y1="37031" x2="9830" y2="49175"/>
                        <a14:foregroundMark x1="9830" y1="49175" x2="8650" y2="70615"/>
                        <a14:foregroundMark x1="8650" y1="70615" x2="9830" y2="76312"/>
                        <a14:foregroundMark x1="41022" y1="94153" x2="46920" y2="95502"/>
                        <a14:foregroundMark x1="7602" y1="49025" x2="4325" y2="60570"/>
                        <a14:foregroundMark x1="42595" y1="6147" x2="45478" y2="5697"/>
                        <a14:foregroundMark x1="6160" y1="52324" x2="4587" y2="68066"/>
                        <a14:foregroundMark x1="5111" y1="54423" x2="4063" y2="64468"/>
                        <a14:foregroundMark x1="4063" y1="64468" x2="5636" y2="707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9526" y="2472075"/>
            <a:ext cx="4151364" cy="36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14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3201577-813E-4DF5-8314-EC062929C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8660812"/>
              </p:ext>
            </p:extLst>
          </p:nvPr>
        </p:nvGraphicFramePr>
        <p:xfrm>
          <a:off x="579144" y="1112520"/>
          <a:ext cx="5313656" cy="386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FB16516-FA93-4297-9463-15CE45E41B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476382"/>
              </p:ext>
            </p:extLst>
          </p:nvPr>
        </p:nvGraphicFramePr>
        <p:xfrm>
          <a:off x="6096000" y="1112520"/>
          <a:ext cx="5433801" cy="386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CCA2372-8A90-EC29-D442-E3628BC1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0" y="255335"/>
            <a:ext cx="9875210" cy="85718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Results: Spring 2023: Total Sediment Weight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F0694E-99E1-18B0-DF59-3EF025FA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33" y="5060613"/>
            <a:ext cx="11445534" cy="10455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Same for the total sediment weight, where we see more fine sediment at downwelling locations than in upwelling for the open baskets. 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Considerable scatter for the closed baskets (other effects taking place)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50559C-7977-AB3D-B1A6-6CE927911983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2483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248A0-4E05-BF69-EE7D-25BD75C61B0F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s-AR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42D9AB-79DE-8D5C-E61D-F5681453F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0" y="255335"/>
            <a:ext cx="9875210" cy="857185"/>
          </a:xfrm>
        </p:spPr>
        <p:txBody>
          <a:bodyPr>
            <a:normAutofit/>
          </a:bodyPr>
          <a:lstStyle/>
          <a:p>
            <a:r>
              <a:rPr lang="en-US" i="1" dirty="0"/>
              <a:t>Results: Spring 2023: Other percentiles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0C0980-41AE-E040-47AE-D0FA14A41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66750"/>
              </p:ext>
            </p:extLst>
          </p:nvPr>
        </p:nvGraphicFramePr>
        <p:xfrm>
          <a:off x="518160" y="1549400"/>
          <a:ext cx="2448560" cy="1950720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78970">
                  <a:extLst>
                    <a:ext uri="{9D8B030D-6E8A-4147-A177-3AD203B41FA5}">
                      <a16:colId xmlns:a16="http://schemas.microsoft.com/office/drawing/2014/main" val="4045667757"/>
                    </a:ext>
                  </a:extLst>
                </a:gridCol>
                <a:gridCol w="690620">
                  <a:extLst>
                    <a:ext uri="{9D8B030D-6E8A-4147-A177-3AD203B41FA5}">
                      <a16:colId xmlns:a16="http://schemas.microsoft.com/office/drawing/2014/main" val="725605936"/>
                    </a:ext>
                  </a:extLst>
                </a:gridCol>
                <a:gridCol w="878970">
                  <a:extLst>
                    <a:ext uri="{9D8B030D-6E8A-4147-A177-3AD203B41FA5}">
                      <a16:colId xmlns:a16="http://schemas.microsoft.com/office/drawing/2014/main" val="1768298008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 err="1">
                          <a:effectLst/>
                        </a:rPr>
                        <a:t>Closed</a:t>
                      </a:r>
                      <a:r>
                        <a:rPr lang="es-AR" sz="1600" b="1" i="1" u="none" strike="noStrike" dirty="0">
                          <a:effectLst/>
                        </a:rPr>
                        <a:t> </a:t>
                      </a:r>
                      <a:r>
                        <a:rPr lang="es-AR" sz="1600" b="1" i="1" u="none" strike="noStrike" dirty="0" err="1">
                          <a:effectLst/>
                        </a:rPr>
                        <a:t>Baskets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5790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>
                          <a:effectLst/>
                        </a:rPr>
                        <a:t>Percentile</a:t>
                      </a:r>
                      <a:endParaRPr lang="es-AR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>
                          <a:effectLst/>
                        </a:rPr>
                        <a:t>R2</a:t>
                      </a:r>
                      <a:endParaRPr lang="es-AR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 err="1">
                          <a:effectLst/>
                        </a:rPr>
                        <a:t>slope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138683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0.2964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0.7012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43412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16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0.2387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0.8853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242343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40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0.0914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1.4468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0268522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50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0.0846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2.0064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446048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60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0.0884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2.9955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953608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84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0.114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7.8814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6588731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2B9F1C-1B41-820B-6A7F-E4B17A4E2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86728"/>
              </p:ext>
            </p:extLst>
          </p:nvPr>
        </p:nvGraphicFramePr>
        <p:xfrm>
          <a:off x="518160" y="3672840"/>
          <a:ext cx="2448560" cy="195072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906075">
                  <a:extLst>
                    <a:ext uri="{9D8B030D-6E8A-4147-A177-3AD203B41FA5}">
                      <a16:colId xmlns:a16="http://schemas.microsoft.com/office/drawing/2014/main" val="77467150"/>
                    </a:ext>
                  </a:extLst>
                </a:gridCol>
                <a:gridCol w="701129">
                  <a:extLst>
                    <a:ext uri="{9D8B030D-6E8A-4147-A177-3AD203B41FA5}">
                      <a16:colId xmlns:a16="http://schemas.microsoft.com/office/drawing/2014/main" val="1311252069"/>
                    </a:ext>
                  </a:extLst>
                </a:gridCol>
                <a:gridCol w="841356">
                  <a:extLst>
                    <a:ext uri="{9D8B030D-6E8A-4147-A177-3AD203B41FA5}">
                      <a16:colId xmlns:a16="http://schemas.microsoft.com/office/drawing/2014/main" val="1848029775"/>
                    </a:ext>
                  </a:extLst>
                </a:gridCol>
              </a:tblGrid>
              <a:tr h="19050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>
                          <a:effectLst/>
                        </a:rPr>
                        <a:t>Open </a:t>
                      </a:r>
                      <a:r>
                        <a:rPr lang="es-AR" sz="1600" b="1" i="1" u="none" strike="noStrike" dirty="0" err="1">
                          <a:effectLst/>
                        </a:rPr>
                        <a:t>Baskets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57596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>
                          <a:effectLst/>
                        </a:rPr>
                        <a:t>Percentile</a:t>
                      </a:r>
                      <a:endParaRPr lang="es-AR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>
                          <a:effectLst/>
                        </a:rPr>
                        <a:t>R2</a:t>
                      </a:r>
                      <a:endParaRPr lang="es-AR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 err="1">
                          <a:effectLst/>
                        </a:rPr>
                        <a:t>slope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558693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0.2795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0.572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65188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16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0.3847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1.3939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570927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40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0.2958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4.8181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89914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50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0.231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5.6542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37212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60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0.2532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8.0782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8356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84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0.2504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14.918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5975240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BCE88D7-7658-629C-4B39-23A46DD013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856666"/>
              </p:ext>
            </p:extLst>
          </p:nvPr>
        </p:nvGraphicFramePr>
        <p:xfrm>
          <a:off x="3430814" y="1163320"/>
          <a:ext cx="79179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3CAE72A8-ECFB-4D36-B48D-8F1641706F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393126"/>
              </p:ext>
            </p:extLst>
          </p:nvPr>
        </p:nvGraphicFramePr>
        <p:xfrm>
          <a:off x="3430814" y="3796796"/>
          <a:ext cx="79179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099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7010A2-2E25-2173-C416-E535EBD63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004" y="372201"/>
            <a:ext cx="5428156" cy="85718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Results: Spring 2023: </a:t>
            </a:r>
            <a:br>
              <a:rPr lang="en-US" i="1" dirty="0"/>
            </a:br>
            <a:r>
              <a:rPr lang="en-US" i="1" dirty="0"/>
              <a:t>Size class weights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CB584B-65CF-47A2-CFFD-961D38B9C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26" y="1522796"/>
            <a:ext cx="7545083" cy="137428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The LISST will only give PSD in terms of cumulative concentrations, so I used the weights from my dry sieved data to have it them in weight</a:t>
            </a:r>
          </a:p>
          <a:p>
            <a:endParaRPr lang="en-US" dirty="0">
              <a:latin typeface="+mj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584878-7497-C6C2-2B0B-FB4C83F75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479827"/>
              </p:ext>
            </p:extLst>
          </p:nvPr>
        </p:nvGraphicFramePr>
        <p:xfrm>
          <a:off x="8501974" y="375946"/>
          <a:ext cx="3136900" cy="170688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511415">
                  <a:extLst>
                    <a:ext uri="{9D8B030D-6E8A-4147-A177-3AD203B41FA5}">
                      <a16:colId xmlns:a16="http://schemas.microsoft.com/office/drawing/2014/main" val="1590971697"/>
                    </a:ext>
                  </a:extLst>
                </a:gridCol>
                <a:gridCol w="1625485">
                  <a:extLst>
                    <a:ext uri="{9D8B030D-6E8A-4147-A177-3AD203B41FA5}">
                      <a16:colId xmlns:a16="http://schemas.microsoft.com/office/drawing/2014/main" val="2338916771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>
                          <a:effectLst/>
                        </a:rPr>
                        <a:t>ISSS/IUSS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731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>
                          <a:effectLst/>
                        </a:rPr>
                        <a:t>Category</a:t>
                      </a:r>
                      <a:endParaRPr lang="es-AR" sz="16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b="1" i="1" u="none" strike="noStrike" dirty="0" err="1">
                          <a:effectLst/>
                        </a:rPr>
                        <a:t>Size</a:t>
                      </a:r>
                      <a:r>
                        <a:rPr lang="es-AR" sz="1600" b="1" i="1" u="none" strike="noStrike" dirty="0">
                          <a:effectLst/>
                        </a:rPr>
                        <a:t> </a:t>
                      </a:r>
                      <a:r>
                        <a:rPr lang="es-AR" sz="1600" b="1" i="1" u="none" strike="noStrike" dirty="0" err="1">
                          <a:effectLst/>
                        </a:rPr>
                        <a:t>Range</a:t>
                      </a:r>
                      <a:r>
                        <a:rPr lang="es-AR" sz="1600" b="1" i="1" u="none" strike="noStrike" dirty="0">
                          <a:effectLst/>
                        </a:rPr>
                        <a:t> (mm)</a:t>
                      </a:r>
                      <a:endParaRPr lang="es-AR" sz="16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88234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Gravel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&gt;2.0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155534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Coarse Sand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0.2-2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19291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Fine Sand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0.02-0.2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15277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Silt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0.002-0.02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011824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>
                          <a:effectLst/>
                        </a:rPr>
                        <a:t>Clay</a:t>
                      </a:r>
                      <a:endParaRPr lang="es-AR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AR" sz="1600" u="none" strike="noStrike" dirty="0">
                          <a:effectLst/>
                        </a:rPr>
                        <a:t>&lt;0.002</a:t>
                      </a:r>
                      <a:endParaRPr lang="es-A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32040776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482D899-85C0-FA9E-2679-DE83762892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4830176"/>
              </p:ext>
            </p:extLst>
          </p:nvPr>
        </p:nvGraphicFramePr>
        <p:xfrm>
          <a:off x="-907308" y="3035029"/>
          <a:ext cx="7003308" cy="3696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2486FA-16CC-42E7-9A04-F517B24C9A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919726"/>
              </p:ext>
            </p:extLst>
          </p:nvPr>
        </p:nvGraphicFramePr>
        <p:xfrm>
          <a:off x="5577191" y="3035029"/>
          <a:ext cx="5849566" cy="3696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37B109C-359B-8E80-9800-93BAC515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918" y="2365171"/>
            <a:ext cx="1204076" cy="10638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D07BF2-13E3-3A1C-DEE5-B5E1C6CE29C4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24078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Wading Discharge Measurement Instrument | ysi.com">
            <a:extLst>
              <a:ext uri="{FF2B5EF4-FFF2-40B4-BE49-F238E27FC236}">
                <a16:creationId xmlns:a16="http://schemas.microsoft.com/office/drawing/2014/main" id="{ACBCA2E2-EFC0-BBC4-F564-38EFC975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91321">
            <a:off x="7874899" y="622301"/>
            <a:ext cx="1831884" cy="183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FB0E4D8-D71C-0580-932D-4FC9A246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1" y="88802"/>
            <a:ext cx="7325339" cy="155527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i="1" dirty="0"/>
              <a:t>What about the other depositional effects?</a:t>
            </a:r>
            <a:br>
              <a:rPr lang="en-US" i="1" dirty="0"/>
            </a:br>
            <a:r>
              <a:rPr lang="en-US" sz="4000" i="1" dirty="0"/>
              <a:t>Vertical Velocity</a:t>
            </a:r>
            <a:endParaRPr lang="en-US" i="1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0B6DD1F-33CC-4E92-BD00-CFD6EB9553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7302941"/>
              </p:ext>
            </p:extLst>
          </p:nvPr>
        </p:nvGraphicFramePr>
        <p:xfrm>
          <a:off x="775821" y="2871918"/>
          <a:ext cx="5234444" cy="378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3A3C0A1-125E-41DD-AD46-637566331D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612376"/>
              </p:ext>
            </p:extLst>
          </p:nvPr>
        </p:nvGraphicFramePr>
        <p:xfrm>
          <a:off x="6010265" y="2871918"/>
          <a:ext cx="5066887" cy="378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1B732B7-0174-DF41-B898-F774E5040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095" y="291982"/>
            <a:ext cx="1869392" cy="249252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D9D01D-05DA-2205-9F9F-AC13F7F4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1" y="1412240"/>
            <a:ext cx="7863840" cy="14596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Vz correlates much better with the closed basket data than with the open basket data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Closed Baskets have negative slope, open baskets have positive slope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67977-E0A5-B4CC-8693-AFF42C14BCF8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1282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C3DD2E-B241-131B-5A8F-5DFF24C3B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21" y="372202"/>
            <a:ext cx="10916826" cy="736751"/>
          </a:xfrm>
        </p:spPr>
        <p:txBody>
          <a:bodyPr>
            <a:normAutofit/>
          </a:bodyPr>
          <a:lstStyle/>
          <a:p>
            <a:r>
              <a:rPr lang="en-US" i="1" dirty="0"/>
              <a:t>Horizontal Velocity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63972EF-0925-42C2-B009-C23D6690D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4586271"/>
              </p:ext>
            </p:extLst>
          </p:nvPr>
        </p:nvGraphicFramePr>
        <p:xfrm>
          <a:off x="1098756" y="1108954"/>
          <a:ext cx="4807912" cy="3838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E7BD127-C47A-40E7-AA6E-256363C1A5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3918106"/>
              </p:ext>
            </p:extLst>
          </p:nvPr>
        </p:nvGraphicFramePr>
        <p:xfrm>
          <a:off x="5906668" y="1108953"/>
          <a:ext cx="4799774" cy="38389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865BFB-ED6F-70C3-AED2-91EA9E934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4126" y="5125538"/>
            <a:ext cx="7545083" cy="9091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Total sediment weight correlates better with horizontal velocity than vertical velocity? (both baskets!)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79387B-922C-E2EA-E881-72D1592D6A5D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5725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E1AEF-4A42-8237-3E06-D9A89EBB1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59CB906-8708-D6D6-4015-2E21F449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20" y="372202"/>
            <a:ext cx="11070739" cy="736751"/>
          </a:xfrm>
        </p:spPr>
        <p:txBody>
          <a:bodyPr>
            <a:noAutofit/>
          </a:bodyPr>
          <a:lstStyle/>
          <a:p>
            <a:r>
              <a:rPr lang="en-US" sz="3600" i="1" dirty="0"/>
              <a:t>Accounting for turbulence: Turbulent Kinetic Energy (TKE)</a:t>
            </a:r>
          </a:p>
        </p:txBody>
      </p:sp>
      <p:pic>
        <p:nvPicPr>
          <p:cNvPr id="15362" name="Picture 2" descr="Turbulent Heat Transfer and Its CFD Modeling · CFD Flow Engineering">
            <a:extLst>
              <a:ext uri="{FF2B5EF4-FFF2-40B4-BE49-F238E27FC236}">
                <a16:creationId xmlns:a16="http://schemas.microsoft.com/office/drawing/2014/main" id="{78F3B7E0-60A2-F83B-2459-FFE0782B2F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5" b="23127"/>
          <a:stretch/>
        </p:blipFill>
        <p:spPr bwMode="auto">
          <a:xfrm>
            <a:off x="775820" y="1239519"/>
            <a:ext cx="4124961" cy="9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rrow Left Blue PNG Transparent Clip Art Image​ | Gallery Yopriceville -  High-Quality Free Images and Transparent PNG Clipart">
            <a:extLst>
              <a:ext uri="{FF2B5EF4-FFF2-40B4-BE49-F238E27FC236}">
                <a16:creationId xmlns:a16="http://schemas.microsoft.com/office/drawing/2014/main" id="{0849F6FF-A7C5-9C9F-FFCE-3259C277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20" y="1424882"/>
            <a:ext cx="1003081" cy="3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8E92-9AB8-0606-241B-BBBD0E935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480" y="1275653"/>
            <a:ext cx="5249449" cy="9091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Turbulence intensities obtained through ADV velocity measurements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E780-22C3-63A2-0266-5467F6E2B4D5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  <a:endParaRPr lang="es-A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066CB8-162E-682D-8C46-ED31FFB8F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536" y="2315390"/>
            <a:ext cx="9213669" cy="41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6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E635BC0-3169-D183-FC30-421929968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00" y="270602"/>
            <a:ext cx="11070739" cy="736751"/>
          </a:xfrm>
        </p:spPr>
        <p:txBody>
          <a:bodyPr>
            <a:noAutofit/>
          </a:bodyPr>
          <a:lstStyle/>
          <a:p>
            <a:r>
              <a:rPr lang="en-US" sz="3600" i="1" dirty="0"/>
              <a:t>Accounting for turbulence: Turbulent Kinetic Energy (TKE)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A416D2C-CD8C-4AD6-AC35-782D82FE8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119699"/>
              </p:ext>
            </p:extLst>
          </p:nvPr>
        </p:nvGraphicFramePr>
        <p:xfrm>
          <a:off x="704700" y="1080698"/>
          <a:ext cx="5137250" cy="4314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7D28898-3473-4E23-80FA-B5BED0CBA9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195937"/>
              </p:ext>
            </p:extLst>
          </p:nvPr>
        </p:nvGraphicFramePr>
        <p:xfrm>
          <a:off x="5720031" y="1080697"/>
          <a:ext cx="5645350" cy="4314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AA7C0B-537E-76B5-9542-B39F49106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815" y="5594422"/>
            <a:ext cx="7076370" cy="9091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Best correlation with sediment weight I have gotten so far is with TKE in OPEN baskets???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16388" name="Picture 4" descr="Confused Cat">
            <a:extLst>
              <a:ext uri="{FF2B5EF4-FFF2-40B4-BE49-F238E27FC236}">
                <a16:creationId xmlns:a16="http://schemas.microsoft.com/office/drawing/2014/main" id="{4AF34443-E928-7BD9-E428-734AEF3B7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185" y="5508658"/>
            <a:ext cx="1080697" cy="1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F90DE5-85A9-310C-3C18-9D9421E83A61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353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EA3E8A-64EF-DDD9-2CCD-91455A2E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00" y="565242"/>
            <a:ext cx="11070739" cy="736751"/>
          </a:xfrm>
        </p:spPr>
        <p:txBody>
          <a:bodyPr>
            <a:noAutofit/>
          </a:bodyPr>
          <a:lstStyle/>
          <a:p>
            <a:r>
              <a:rPr lang="en-US" sz="3600" i="1" dirty="0"/>
              <a:t>Multivariable Regressions: </a:t>
            </a:r>
            <a:br>
              <a:rPr lang="en-US" sz="3600" i="1" dirty="0"/>
            </a:br>
            <a:r>
              <a:rPr lang="en-US" sz="3600" i="1" dirty="0"/>
              <a:t>Hyporheic Flux, Horizontal Velocity and TKE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FBD934-3AE7-B709-41C1-F5908272F157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  <a:endParaRPr lang="es-AR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0539720-1F3F-2C2C-5796-ECFBEDF0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988" y="1654053"/>
            <a:ext cx="11148024" cy="909171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Three </a:t>
            </a:r>
            <a:r>
              <a:rPr lang="en-US" dirty="0">
                <a:latin typeface="+mj-lt"/>
              </a:rPr>
              <a:t>Variable</a:t>
            </a:r>
            <a:r>
              <a:rPr lang="en-US" sz="2400" dirty="0">
                <a:latin typeface="+mj-lt"/>
              </a:rPr>
              <a:t> Regression: Hyporheic Flux, Horizontal Velocity and TKE</a:t>
            </a:r>
          </a:p>
          <a:p>
            <a:endParaRPr lang="en-US" sz="2400" dirty="0"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5645D94-12E8-EF4F-92F8-FB12FED1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264978"/>
              </p:ext>
            </p:extLst>
          </p:nvPr>
        </p:nvGraphicFramePr>
        <p:xfrm>
          <a:off x="1676233" y="2209468"/>
          <a:ext cx="8514081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1452">
                  <a:extLst>
                    <a:ext uri="{9D8B030D-6E8A-4147-A177-3AD203B41FA5}">
                      <a16:colId xmlns:a16="http://schemas.microsoft.com/office/drawing/2014/main" val="407393230"/>
                    </a:ext>
                  </a:extLst>
                </a:gridCol>
                <a:gridCol w="3403829">
                  <a:extLst>
                    <a:ext uri="{9D8B030D-6E8A-4147-A177-3AD203B41FA5}">
                      <a16:colId xmlns:a16="http://schemas.microsoft.com/office/drawing/2014/main" val="2620489984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66327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Closed Basket – Adjusted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Basket – Adjusted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Coarse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26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Fine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0.4222*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5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398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62875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33BAB53-FBDB-61AB-4BBD-7B96B5725A8A}"/>
              </a:ext>
            </a:extLst>
          </p:cNvPr>
          <p:cNvSpPr txBox="1"/>
          <p:nvPr/>
        </p:nvSpPr>
        <p:spPr>
          <a:xfrm>
            <a:off x="1676233" y="4085683"/>
            <a:ext cx="62204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* No p-value &lt; 0.05, except the horizontal velocity p = 0.05 in the closed basket – fine sediment regression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A4247F-0AFF-E512-2D82-B391BABA5C19}"/>
              </a:ext>
            </a:extLst>
          </p:cNvPr>
          <p:cNvSpPr txBox="1">
            <a:spLocks/>
          </p:cNvSpPr>
          <p:nvPr/>
        </p:nvSpPr>
        <p:spPr>
          <a:xfrm>
            <a:off x="1324628" y="5047493"/>
            <a:ext cx="8699465" cy="12452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Notes: </a:t>
            </a:r>
            <a:r>
              <a:rPr lang="en-US" sz="2400" dirty="0">
                <a:latin typeface="+mj-lt"/>
              </a:rPr>
              <a:t>No multi-collinearity between flux-TKE and flux-</a:t>
            </a:r>
            <a:r>
              <a:rPr lang="en-US" sz="2400" dirty="0" err="1">
                <a:latin typeface="+mj-lt"/>
              </a:rPr>
              <a:t>Hvelocity</a:t>
            </a:r>
            <a:endParaRPr lang="en-US" sz="2400" dirty="0">
              <a:latin typeface="+mj-lt"/>
            </a:endParaRP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But there is a slight correlation between horizontal velocity and TKE: VIF = 6.2058</a:t>
            </a:r>
          </a:p>
          <a:p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58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74994C-BCF6-34D4-518C-3EE51C280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00" y="565242"/>
            <a:ext cx="11070739" cy="736751"/>
          </a:xfrm>
        </p:spPr>
        <p:txBody>
          <a:bodyPr>
            <a:noAutofit/>
          </a:bodyPr>
          <a:lstStyle/>
          <a:p>
            <a:r>
              <a:rPr lang="en-US" sz="3600" i="1" dirty="0"/>
              <a:t>Multivariable Regressions: </a:t>
            </a:r>
            <a:br>
              <a:rPr lang="en-US" sz="3600" i="1" dirty="0"/>
            </a:br>
            <a:r>
              <a:rPr lang="en-US" sz="3600" i="1" dirty="0"/>
              <a:t>Hyporheic Flux, Horizontal Velocity and TKE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6AB6A4-BA67-C19B-1E0E-CF895FCEB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1501653"/>
            <a:ext cx="4527532" cy="581147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+mj-lt"/>
              </a:rPr>
              <a:t>Two Variable Regressions: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77BD3FC-428B-9829-2919-3C7EE6547A6A}"/>
              </a:ext>
            </a:extLst>
          </p:cNvPr>
          <p:cNvCxnSpPr>
            <a:cxnSpLocks/>
          </p:cNvCxnSpPr>
          <p:nvPr/>
        </p:nvCxnSpPr>
        <p:spPr>
          <a:xfrm>
            <a:off x="6075680" y="1903986"/>
            <a:ext cx="0" cy="4628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9BE820-979D-1AD3-A59B-81E12DBDA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318156"/>
              </p:ext>
            </p:extLst>
          </p:nvPr>
        </p:nvGraphicFramePr>
        <p:xfrm>
          <a:off x="880092" y="2501900"/>
          <a:ext cx="424054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948">
                  <a:extLst>
                    <a:ext uri="{9D8B030D-6E8A-4147-A177-3AD203B41FA5}">
                      <a16:colId xmlns:a16="http://schemas.microsoft.com/office/drawing/2014/main" val="2973358899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59050341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140962811"/>
                    </a:ext>
                  </a:extLst>
                </a:gridCol>
              </a:tblGrid>
              <a:tr h="2108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Closed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C.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4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F.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0.1977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5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0.1577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3989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4387F8B-1889-4DC1-8746-A33FBF054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25234"/>
              </p:ext>
            </p:extLst>
          </p:nvPr>
        </p:nvGraphicFramePr>
        <p:xfrm>
          <a:off x="7071360" y="2501900"/>
          <a:ext cx="424054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948">
                  <a:extLst>
                    <a:ext uri="{9D8B030D-6E8A-4147-A177-3AD203B41FA5}">
                      <a16:colId xmlns:a16="http://schemas.microsoft.com/office/drawing/2014/main" val="2973358899"/>
                    </a:ext>
                  </a:extLst>
                </a:gridCol>
                <a:gridCol w="1564640">
                  <a:extLst>
                    <a:ext uri="{9D8B030D-6E8A-4147-A177-3AD203B41FA5}">
                      <a16:colId xmlns:a16="http://schemas.microsoft.com/office/drawing/2014/main" val="590503411"/>
                    </a:ext>
                  </a:extLst>
                </a:gridCol>
                <a:gridCol w="1584960">
                  <a:extLst>
                    <a:ext uri="{9D8B030D-6E8A-4147-A177-3AD203B41FA5}">
                      <a16:colId xmlns:a16="http://schemas.microsoft.com/office/drawing/2014/main" val="31409628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Closed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C.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240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F.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18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0.4757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151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0.5083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533989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72F2E6-35CA-17A8-9027-A9882409FDF1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</a:t>
            </a:r>
            <a:endParaRPr lang="es-AR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CDFA21-4B21-1392-2CFD-15CA0FD277B7}"/>
              </a:ext>
            </a:extLst>
          </p:cNvPr>
          <p:cNvSpPr txBox="1">
            <a:spLocks/>
          </p:cNvSpPr>
          <p:nvPr/>
        </p:nvSpPr>
        <p:spPr>
          <a:xfrm>
            <a:off x="736600" y="2083057"/>
            <a:ext cx="4527532" cy="58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>
                <a:latin typeface="+mj-lt"/>
              </a:rPr>
              <a:t>Hyporheic Flux and TKE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09F99AC-7534-C764-40CD-B405DA2168B1}"/>
              </a:ext>
            </a:extLst>
          </p:cNvPr>
          <p:cNvSpPr txBox="1">
            <a:spLocks/>
          </p:cNvSpPr>
          <p:nvPr/>
        </p:nvSpPr>
        <p:spPr>
          <a:xfrm>
            <a:off x="6765934" y="2072640"/>
            <a:ext cx="4851400" cy="581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i="1" dirty="0">
                <a:latin typeface="+mj-lt"/>
              </a:rPr>
              <a:t>Hyporheic Flux and Horizontal Velocity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E7438B-AA4B-35CF-243E-48ADFCE078C5}"/>
              </a:ext>
            </a:extLst>
          </p:cNvPr>
          <p:cNvSpPr txBox="1">
            <a:spLocks/>
          </p:cNvSpPr>
          <p:nvPr/>
        </p:nvSpPr>
        <p:spPr>
          <a:xfrm>
            <a:off x="1004588" y="4884933"/>
            <a:ext cx="3939504" cy="12452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Notes: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Closed baskets – No p&lt;0.05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Open baskets – Only TKE p&lt;0.05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2F6DA42-AB39-29EF-5606-C7F57DB4D9F3}"/>
              </a:ext>
            </a:extLst>
          </p:cNvPr>
          <p:cNvSpPr txBox="1">
            <a:spLocks/>
          </p:cNvSpPr>
          <p:nvPr/>
        </p:nvSpPr>
        <p:spPr>
          <a:xfrm>
            <a:off x="7221882" y="4884933"/>
            <a:ext cx="3939504" cy="124526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Notes: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Closed baskets – Only H velocity p&lt;0.05</a:t>
            </a:r>
          </a:p>
          <a:p>
            <a:pPr marL="0" indent="0" algn="ctr">
              <a:buNone/>
            </a:pPr>
            <a:r>
              <a:rPr lang="en-US" sz="2400" dirty="0">
                <a:latin typeface="+mj-lt"/>
              </a:rPr>
              <a:t>Open baskets – Depends on the size</a:t>
            </a:r>
          </a:p>
        </p:txBody>
      </p:sp>
    </p:spTree>
    <p:extLst>
      <p:ext uri="{BB962C8B-B14F-4D97-AF65-F5344CB8AC3E}">
        <p14:creationId xmlns:p14="http://schemas.microsoft.com/office/powerpoint/2010/main" val="693939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D9D36D6-2AC5-46A1-A849-4C82D5264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D3397F7-07FA-78CE-D528-BB727A230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915" y="355600"/>
            <a:ext cx="2580005" cy="684757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i="1" dirty="0"/>
              <a:t>Next steps: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01A48-168A-82C1-F064-3D5F1AA566B7}"/>
              </a:ext>
            </a:extLst>
          </p:cNvPr>
          <p:cNvSpPr txBox="1"/>
          <p:nvPr/>
        </p:nvSpPr>
        <p:spPr>
          <a:xfrm>
            <a:off x="11522075" y="6444472"/>
            <a:ext cx="669925" cy="51512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81A28-6DFF-FEFE-F8D7-436449A7C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3"/>
          <a:stretch/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D53C13-EDC6-E35C-120F-7565B79AA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4036" y="1134182"/>
            <a:ext cx="6034844" cy="44383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700" dirty="0">
                <a:latin typeface="+mj-lt"/>
              </a:rPr>
              <a:t>- Calculate settling velocities for different sizes from water column samples</a:t>
            </a:r>
          </a:p>
          <a:p>
            <a:pPr marL="0" indent="0" algn="ctr">
              <a:buNone/>
            </a:pPr>
            <a:r>
              <a:rPr lang="en-US" sz="2700" dirty="0">
                <a:latin typeface="+mj-lt"/>
              </a:rPr>
              <a:t>- Add settling velocities to the regressions</a:t>
            </a:r>
          </a:p>
          <a:p>
            <a:pPr marL="0" indent="0" algn="ctr">
              <a:buNone/>
            </a:pPr>
            <a:r>
              <a:rPr lang="en-US" sz="2700" dirty="0">
                <a:latin typeface="+mj-lt"/>
              </a:rPr>
              <a:t>- Regressions with vertical velocities instead of horizontal (despite </a:t>
            </a:r>
            <a:r>
              <a:rPr lang="en-US" sz="2700" dirty="0" err="1">
                <a:latin typeface="+mj-lt"/>
              </a:rPr>
              <a:t>Hvel</a:t>
            </a:r>
            <a:r>
              <a:rPr lang="en-US" sz="2700" dirty="0">
                <a:latin typeface="+mj-lt"/>
              </a:rPr>
              <a:t> correlating better)</a:t>
            </a:r>
          </a:p>
          <a:p>
            <a:pPr marL="0" indent="0" algn="ctr">
              <a:buNone/>
            </a:pPr>
            <a:r>
              <a:rPr lang="en-US" sz="2700" dirty="0">
                <a:latin typeface="+mj-lt"/>
              </a:rPr>
              <a:t>- Average hyporheic fluxes over a longer period (perhaps during the falling limb, when things are depositing)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55750D-6A7D-8C73-374F-D78DAC0F39B8}"/>
              </a:ext>
            </a:extLst>
          </p:cNvPr>
          <p:cNvSpPr txBox="1">
            <a:spLocks/>
          </p:cNvSpPr>
          <p:nvPr/>
        </p:nvSpPr>
        <p:spPr>
          <a:xfrm>
            <a:off x="6164073" y="5285375"/>
            <a:ext cx="4853810" cy="92988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+mj-lt"/>
              </a:rPr>
              <a:t>I am open to any ideas and suggestions </a:t>
            </a:r>
            <a:r>
              <a:rPr lang="en-US" b="1" dirty="0">
                <a:latin typeface="+mj-lt"/>
                <a:sym typeface="Wingdings" panose="05000000000000000000" pitchFamily="2" charset="2"/>
              </a:rPr>
              <a:t></a:t>
            </a:r>
            <a:endParaRPr lang="en-US" b="1" dirty="0">
              <a:latin typeface="+mj-lt"/>
            </a:endParaRPr>
          </a:p>
        </p:txBody>
      </p:sp>
      <p:pic>
        <p:nvPicPr>
          <p:cNvPr id="17412" name="Picture 4" descr="Say Thank You In Speech Bubble 8 Bit Pixel Art On White Background Vector  Illustration. Royalty Free SVG, Cliparts, Vectors, and Stock Illustration.  Image 120038990.">
            <a:extLst>
              <a:ext uri="{FF2B5EF4-FFF2-40B4-BE49-F238E27FC236}">
                <a16:creationId xmlns:a16="http://schemas.microsoft.com/office/drawing/2014/main" id="{3A65BD38-78C8-09B0-D1F5-597106333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000" y1="46846" x2="34308" y2="46615"/>
                        <a14:foregroundMark x1="34308" y1="46615" x2="68385" y2="47462"/>
                        <a14:foregroundMark x1="68385" y1="47462" x2="71308" y2="47385"/>
                        <a14:foregroundMark x1="30000" y1="50538" x2="43154" y2="48308"/>
                        <a14:foregroundMark x1="33846" y1="49154" x2="33769" y2="56154"/>
                        <a14:foregroundMark x1="33769" y1="56154" x2="33000" y2="57462"/>
                        <a14:foregroundMark x1="23462" y1="47077" x2="29000" y2="42385"/>
                        <a14:foregroundMark x1="29000" y1="42385" x2="29000" y2="42385"/>
                        <a14:foregroundMark x1="31308" y1="44000" x2="68385" y2="45615"/>
                        <a14:foregroundMark x1="40538" y1="50231" x2="65385" y2="49462"/>
                        <a14:foregroundMark x1="71923" y1="44923" x2="67154" y2="51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60" y="-307779"/>
            <a:ext cx="3579299" cy="35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3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3C8A-F840-2C27-3BEF-BD2304812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3868"/>
            <a:ext cx="10515600" cy="857185"/>
          </a:xfrm>
        </p:spPr>
        <p:txBody>
          <a:bodyPr/>
          <a:lstStyle/>
          <a:p>
            <a:r>
              <a:rPr lang="en-US" i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BD08-9F9A-8970-013E-30D57CFCF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10" y="961053"/>
            <a:ext cx="4573555" cy="4701396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Hyporheic flux is induced by pressure differentials, causing water to come in and out of the stream </a:t>
            </a:r>
          </a:p>
          <a:p>
            <a:r>
              <a:rPr lang="en-US" dirty="0">
                <a:latin typeface="+mj-lt"/>
              </a:rPr>
              <a:t>Hyporheic zone is the interface between the bed river and surface water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E8D84-F15C-FC83-B722-1C8845C6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80" y="4042746"/>
            <a:ext cx="4524817" cy="2476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9869C-10B9-FEA0-0DE6-CE1F9B85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54" y="359095"/>
            <a:ext cx="6424043" cy="61605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A886A8-104C-B0FC-0B2E-24ACECF99143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4369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3CE47AF-51E0-B091-441B-395F120C2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8"/>
          <a:stretch/>
        </p:blipFill>
        <p:spPr>
          <a:xfrm>
            <a:off x="6844147" y="50354"/>
            <a:ext cx="4932275" cy="31715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ECAD305-6533-A726-1A0F-5BA19B7CB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97" y="103868"/>
            <a:ext cx="3050513" cy="857185"/>
          </a:xfrm>
        </p:spPr>
        <p:txBody>
          <a:bodyPr/>
          <a:lstStyle/>
          <a:p>
            <a:r>
              <a:rPr lang="en-US" i="1" dirty="0"/>
              <a:t>Introduction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D9435E-E5A5-5DC2-CDD4-B288127A9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10" y="961053"/>
            <a:ext cx="5978998" cy="2881872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During high flow events, fine sediment is transported and later deposited into the riverbed. This can be detrimental for riverine health and aquatic habitat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5D506A-DA7F-CCCB-DD48-ED09608E2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22" y="2682211"/>
            <a:ext cx="5771374" cy="4001360"/>
          </a:xfrm>
          <a:prstGeom prst="rect">
            <a:avLst/>
          </a:prstGeom>
        </p:spPr>
      </p:pic>
      <p:pic>
        <p:nvPicPr>
          <p:cNvPr id="3074" name="Picture 2" descr="Sediment pours into Butte Creek; salmon at risk of death – Chico  Enterprise-Record">
            <a:extLst>
              <a:ext uri="{FF2B5EF4-FFF2-40B4-BE49-F238E27FC236}">
                <a16:creationId xmlns:a16="http://schemas.microsoft.com/office/drawing/2014/main" id="{31D9AAA1-04C5-6E81-1D4A-7BF8DE182A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4"/>
          <a:stretch/>
        </p:blipFill>
        <p:spPr bwMode="auto">
          <a:xfrm>
            <a:off x="6844147" y="3221912"/>
            <a:ext cx="4892443" cy="332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BBF520-F13F-B89A-E6E4-1C4C3411F57D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84034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DB0F73-890F-9CE8-E791-A3374B907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997" y="103868"/>
            <a:ext cx="3050513" cy="857185"/>
          </a:xfrm>
        </p:spPr>
        <p:txBody>
          <a:bodyPr/>
          <a:lstStyle/>
          <a:p>
            <a:r>
              <a:rPr lang="en-US" i="1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B142C6-322E-C2E1-D8A2-D29EF3229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866" y="961053"/>
            <a:ext cx="6116212" cy="3126853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More fine sediment deposition can occur in areas with losing conditions</a:t>
            </a:r>
          </a:p>
          <a:p>
            <a:r>
              <a:rPr lang="en-US" dirty="0">
                <a:latin typeface="+mj-lt"/>
              </a:rPr>
              <a:t>Deposition in terms of particle size?</a:t>
            </a:r>
          </a:p>
          <a:p>
            <a:r>
              <a:rPr lang="en-US" dirty="0">
                <a:latin typeface="+mj-lt"/>
              </a:rPr>
              <a:t>I believe that </a:t>
            </a:r>
            <a:r>
              <a:rPr lang="en-US" b="1" dirty="0">
                <a:latin typeface="+mj-lt"/>
              </a:rPr>
              <a:t>downwelling</a:t>
            </a:r>
            <a:r>
              <a:rPr lang="en-US" dirty="0">
                <a:latin typeface="+mj-lt"/>
              </a:rPr>
              <a:t> areas will have </a:t>
            </a:r>
            <a:r>
              <a:rPr lang="en-US" b="1" dirty="0">
                <a:latin typeface="+mj-lt"/>
              </a:rPr>
              <a:t>more fine sediment </a:t>
            </a:r>
            <a:r>
              <a:rPr lang="en-US" dirty="0">
                <a:latin typeface="+mj-lt"/>
              </a:rPr>
              <a:t>concentrations and a </a:t>
            </a:r>
            <a:r>
              <a:rPr lang="en-US" b="1" dirty="0">
                <a:latin typeface="+mj-lt"/>
              </a:rPr>
              <a:t>finer PSD </a:t>
            </a:r>
            <a:r>
              <a:rPr lang="en-US" dirty="0">
                <a:latin typeface="+mj-lt"/>
              </a:rPr>
              <a:t>than gaining reaches</a:t>
            </a:r>
            <a:endParaRPr lang="en-US" b="1" dirty="0">
              <a:latin typeface="+mj-lt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E0F8238-F3D5-F9A8-FE96-47A5478D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78" y="961053"/>
            <a:ext cx="5111978" cy="514813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4783E53-BD4E-FC57-18B8-2CB9C76266F0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s-AR" dirty="0"/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D445D4BA-24F3-B269-8581-8A355D4B5931}"/>
              </a:ext>
            </a:extLst>
          </p:cNvPr>
          <p:cNvSpPr txBox="1">
            <a:spLocks/>
          </p:cNvSpPr>
          <p:nvPr/>
        </p:nvSpPr>
        <p:spPr>
          <a:xfrm>
            <a:off x="831113" y="4452171"/>
            <a:ext cx="4853810" cy="12532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+mj-lt"/>
              </a:rPr>
              <a:t>To answer these questions, I will be using field data that I have been collecting since 2021  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3199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63EB7-1D7A-D03D-2E50-19C3A16B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" y="705288"/>
            <a:ext cx="7597798" cy="527349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3243C4-5C51-E14B-B7A5-1AE6B2C00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3" y="281666"/>
            <a:ext cx="10186895" cy="857185"/>
          </a:xfrm>
        </p:spPr>
        <p:txBody>
          <a:bodyPr>
            <a:normAutofit/>
          </a:bodyPr>
          <a:lstStyle/>
          <a:p>
            <a:r>
              <a:rPr lang="en-US" sz="3600" i="1" dirty="0"/>
              <a:t>Methods: Calculating hyporheic flux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BD0DDE-9678-F08C-4C1F-80129AB488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12"/>
          <a:stretch/>
        </p:blipFill>
        <p:spPr>
          <a:xfrm>
            <a:off x="8467332" y="472587"/>
            <a:ext cx="3056044" cy="2961861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738817F-030C-1BFF-1D9A-2AB42F7E5B5D}"/>
              </a:ext>
            </a:extLst>
          </p:cNvPr>
          <p:cNvSpPr/>
          <p:nvPr/>
        </p:nvSpPr>
        <p:spPr>
          <a:xfrm>
            <a:off x="10058255" y="1634311"/>
            <a:ext cx="701336" cy="7989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9A2C34-7BF2-DCFF-DAF2-C5907F924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062" y="1120079"/>
            <a:ext cx="4018671" cy="15933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Eight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temperature probes were installed into the streambed in 2021</a:t>
            </a:r>
          </a:p>
          <a:p>
            <a:pPr marL="0" indent="0">
              <a:buNone/>
            </a:pPr>
            <a:r>
              <a:rPr lang="en-US" sz="24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lang="en-US" sz="3600" dirty="0">
              <a:latin typeface="+mj-lt"/>
            </a:endParaRPr>
          </a:p>
        </p:txBody>
      </p:sp>
      <p:pic>
        <p:nvPicPr>
          <p:cNvPr id="21" name="Picture 2" descr="Water 12 00708 g002 550">
            <a:extLst>
              <a:ext uri="{FF2B5EF4-FFF2-40B4-BE49-F238E27FC236}">
                <a16:creationId xmlns:a16="http://schemas.microsoft.com/office/drawing/2014/main" id="{682D068C-2E82-5BCB-98E1-7A9C3056A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421" y="3592151"/>
            <a:ext cx="4432310" cy="30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E36FD-08FD-7126-552B-E6E399324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1393" y="3950852"/>
            <a:ext cx="2376695" cy="883084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1D9AB244-8E8D-3C18-4ACB-200000FC855F}"/>
              </a:ext>
            </a:extLst>
          </p:cNvPr>
          <p:cNvSpPr txBox="1">
            <a:spLocks/>
          </p:cNvSpPr>
          <p:nvPr/>
        </p:nvSpPr>
        <p:spPr>
          <a:xfrm>
            <a:off x="7733972" y="3755732"/>
            <a:ext cx="4511536" cy="61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 solve the advection-diffusion equation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B90EF1-CC22-D94E-04B2-5D3B562345CD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s-A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26127-B02E-5A30-EC9E-A96D4E3FA080}"/>
              </a:ext>
            </a:extLst>
          </p:cNvPr>
          <p:cNvSpPr txBox="1"/>
          <p:nvPr/>
        </p:nvSpPr>
        <p:spPr>
          <a:xfrm>
            <a:off x="8155715" y="4760452"/>
            <a:ext cx="36680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16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= T</a:t>
            </a: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emperature (°C)</a:t>
            </a:r>
          </a:p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 </a:t>
            </a:r>
            <a:r>
              <a:rPr lang="en-US" sz="16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= T</a:t>
            </a: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ime (s)</a:t>
            </a:r>
          </a:p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Ke = </a:t>
            </a:r>
            <a:r>
              <a:rPr lang="en-US" sz="16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hermal diffusivity (m2/s)</a:t>
            </a:r>
          </a:p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z = </a:t>
            </a:r>
            <a:r>
              <a:rPr lang="en-US" sz="16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epth into the streambed (m) </a:t>
            </a:r>
          </a:p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 = Darcinian flux (m/s) </a:t>
            </a:r>
          </a:p>
          <a:p>
            <a:pPr marL="91440" marR="0">
              <a:spcBef>
                <a:spcPts val="0"/>
              </a:spcBef>
            </a:pP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γ = </a:t>
            </a:r>
            <a:r>
              <a:rPr lang="en-US" sz="1600" kern="1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1600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atio between the heat capacity of the sediment and heat capacity of water.</a:t>
            </a:r>
            <a:endParaRPr lang="es-AR" sz="20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Left Brace 30">
            <a:extLst>
              <a:ext uri="{FF2B5EF4-FFF2-40B4-BE49-F238E27FC236}">
                <a16:creationId xmlns:a16="http://schemas.microsoft.com/office/drawing/2014/main" id="{D5D4403F-E992-AC17-B38B-FCC20FABB683}"/>
              </a:ext>
            </a:extLst>
          </p:cNvPr>
          <p:cNvSpPr/>
          <p:nvPr/>
        </p:nvSpPr>
        <p:spPr>
          <a:xfrm>
            <a:off x="7088293" y="3779692"/>
            <a:ext cx="421743" cy="2655007"/>
          </a:xfrm>
          <a:prstGeom prst="leftBrace">
            <a:avLst>
              <a:gd name="adj1" fmla="val 93174"/>
              <a:gd name="adj2" fmla="val 50000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8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1D38FC-44D4-C068-2488-F7C65FDF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2" y="135712"/>
            <a:ext cx="10186895" cy="857185"/>
          </a:xfrm>
        </p:spPr>
        <p:txBody>
          <a:bodyPr>
            <a:normAutofit/>
          </a:bodyPr>
          <a:lstStyle/>
          <a:p>
            <a:r>
              <a:rPr lang="en-US" sz="3600" i="1" dirty="0"/>
              <a:t>Methods: Fine sediment PSD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AA53FC-DF2A-4102-8BDF-521BAD2FF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487" y="3065879"/>
            <a:ext cx="3733834" cy="3586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2D4044-D138-DA12-D5EB-F6B3F8E36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7620" y="3056199"/>
            <a:ext cx="3702076" cy="3595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3CD945-0ADF-81D5-E64C-F08F163106CC}"/>
              </a:ext>
            </a:extLst>
          </p:cNvPr>
          <p:cNvSpPr txBox="1"/>
          <p:nvPr/>
        </p:nvSpPr>
        <p:spPr>
          <a:xfrm>
            <a:off x="4688633" y="2696547"/>
            <a:ext cx="271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Downwelling Conditions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799702-034B-8F5C-C5EF-832A2B25F865}"/>
              </a:ext>
            </a:extLst>
          </p:cNvPr>
          <p:cNvSpPr txBox="1"/>
          <p:nvPr/>
        </p:nvSpPr>
        <p:spPr>
          <a:xfrm>
            <a:off x="8608639" y="2696547"/>
            <a:ext cx="2719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Upwelling Conditions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51C8B0-EB8F-AF9F-4D08-7E78337956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082" t="28881" b="23229"/>
          <a:stretch/>
        </p:blipFill>
        <p:spPr>
          <a:xfrm>
            <a:off x="8381749" y="220822"/>
            <a:ext cx="3173653" cy="241488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F561B2-B677-8850-4543-E5C9B5FA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187" y="761196"/>
            <a:ext cx="4666326" cy="62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Data collection and field work</a:t>
            </a:r>
          </a:p>
        </p:txBody>
      </p:sp>
      <p:pic>
        <p:nvPicPr>
          <p:cNvPr id="17" name="WhatsApp Video 2024-03-06 at 7.32.57 AM">
            <a:hlinkClick r:id="" action="ppaction://media"/>
            <a:extLst>
              <a:ext uri="{FF2B5EF4-FFF2-40B4-BE49-F238E27FC236}">
                <a16:creationId xmlns:a16="http://schemas.microsoft.com/office/drawing/2014/main" id="{561C66D7-203C-7A3D-BD1B-05F87D67A0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048" y="1529334"/>
            <a:ext cx="2899314" cy="5122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34A580-3238-5081-603B-6E591455EC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04" t="19875" r="15444" b="23935"/>
          <a:stretch/>
        </p:blipFill>
        <p:spPr>
          <a:xfrm>
            <a:off x="5799192" y="221988"/>
            <a:ext cx="2456593" cy="241371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FBB815-F086-5359-349C-52E0799F56F3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14023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060561-C6C7-BC89-D0E9-CF9D726C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2" y="229018"/>
            <a:ext cx="10186895" cy="857185"/>
          </a:xfrm>
        </p:spPr>
        <p:txBody>
          <a:bodyPr>
            <a:normAutofit/>
          </a:bodyPr>
          <a:lstStyle/>
          <a:p>
            <a:r>
              <a:rPr lang="en-US" sz="3600" i="1" dirty="0"/>
              <a:t>Methods: Fine sediment PSD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A81723-9FC1-52D6-4F2B-1ABD006EC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2" y="1016351"/>
            <a:ext cx="5503703" cy="6217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Laboratory work and sample processing </a:t>
            </a:r>
          </a:p>
        </p:txBody>
      </p:sp>
      <p:pic>
        <p:nvPicPr>
          <p:cNvPr id="6" name="Picture 8" descr="LISST-Portable|XR with ultrasonic probe inserted">
            <a:extLst>
              <a:ext uri="{FF2B5EF4-FFF2-40B4-BE49-F238E27FC236}">
                <a16:creationId xmlns:a16="http://schemas.microsoft.com/office/drawing/2014/main" id="{4283095A-C902-D290-7DFA-75DFE222E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 r="14299"/>
          <a:stretch/>
        </p:blipFill>
        <p:spPr bwMode="auto">
          <a:xfrm>
            <a:off x="8393124" y="3022307"/>
            <a:ext cx="3212799" cy="298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69FFFEE-0AB4-BBCA-3FF4-0D0C65F0A519}"/>
              </a:ext>
            </a:extLst>
          </p:cNvPr>
          <p:cNvSpPr txBox="1">
            <a:spLocks/>
          </p:cNvSpPr>
          <p:nvPr/>
        </p:nvSpPr>
        <p:spPr>
          <a:xfrm>
            <a:off x="8030202" y="6034783"/>
            <a:ext cx="4161798" cy="37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j-lt"/>
              </a:rPr>
              <a:t>LISST portable XR for sediment &lt; 500 µm</a:t>
            </a:r>
            <a:endParaRPr lang="en-US" sz="1800" b="1" dirty="0">
              <a:latin typeface="+mj-lt"/>
            </a:endParaRPr>
          </a:p>
        </p:txBody>
      </p:sp>
      <p:pic>
        <p:nvPicPr>
          <p:cNvPr id="7170" name="Picture 2" descr="Stainless Steel Mesh Sieve Set: Science Lab Sieves: Amazon.com: Industrial  &amp; Scientific">
            <a:extLst>
              <a:ext uri="{FF2B5EF4-FFF2-40B4-BE49-F238E27FC236}">
                <a16:creationId xmlns:a16="http://schemas.microsoft.com/office/drawing/2014/main" id="{F2EACB90-60F0-2F90-D0AE-6AB3C0C1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5" y="3157534"/>
            <a:ext cx="2828732" cy="282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C5F0275-6F1E-41BA-1898-1485D097D57D}"/>
              </a:ext>
            </a:extLst>
          </p:cNvPr>
          <p:cNvSpPr txBox="1">
            <a:spLocks/>
          </p:cNvSpPr>
          <p:nvPr/>
        </p:nvSpPr>
        <p:spPr>
          <a:xfrm>
            <a:off x="385895" y="6034783"/>
            <a:ext cx="3144417" cy="37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j-lt"/>
              </a:rPr>
              <a:t>Samples are dry sieved</a:t>
            </a:r>
            <a:endParaRPr lang="en-US" sz="1800" b="1" dirty="0">
              <a:latin typeface="+mj-lt"/>
            </a:endParaRPr>
          </a:p>
        </p:txBody>
      </p:sp>
      <p:pic>
        <p:nvPicPr>
          <p:cNvPr id="7172" name="Picture 4" descr="TC007 Turbidimeter - Kemtrak">
            <a:extLst>
              <a:ext uri="{FF2B5EF4-FFF2-40B4-BE49-F238E27FC236}">
                <a16:creationId xmlns:a16="http://schemas.microsoft.com/office/drawing/2014/main" id="{C31208BA-7957-D8FB-E446-1FA7F6433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678" y="2642719"/>
            <a:ext cx="2828732" cy="10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E8R05651 - Grant Ultrasonic 3L Bath | Findel International">
            <a:extLst>
              <a:ext uri="{FF2B5EF4-FFF2-40B4-BE49-F238E27FC236}">
                <a16:creationId xmlns:a16="http://schemas.microsoft.com/office/drawing/2014/main" id="{719A587B-1C75-B74D-679D-C20ECE26DE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850" b="80200" l="10000" r="90000">
                        <a14:foregroundMark x1="65300" y1="74100" x2="58350" y2="75200"/>
                        <a14:foregroundMark x1="54200" y1="73550" x2="66700" y2="76300"/>
                        <a14:foregroundMark x1="61700" y1="77150" x2="65300" y2="80200"/>
                        <a14:foregroundMark x1="56100" y1="34900" x2="38750" y2="25200"/>
                        <a14:foregroundMark x1="38750" y1="25200" x2="36650" y2="24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58" b="17717"/>
          <a:stretch/>
        </p:blipFill>
        <p:spPr bwMode="auto">
          <a:xfrm>
            <a:off x="3798877" y="3838322"/>
            <a:ext cx="3355849" cy="208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1985B5A-F258-9718-B3D1-DACE3C7C3612}"/>
              </a:ext>
            </a:extLst>
          </p:cNvPr>
          <p:cNvSpPr txBox="1">
            <a:spLocks/>
          </p:cNvSpPr>
          <p:nvPr/>
        </p:nvSpPr>
        <p:spPr>
          <a:xfrm>
            <a:off x="4010309" y="5986266"/>
            <a:ext cx="3144417" cy="7548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j-lt"/>
              </a:rPr>
              <a:t>0.1g of sediment was diluted into 500 mL of water</a:t>
            </a:r>
            <a:endParaRPr lang="en-US" sz="1800" b="1" dirty="0">
              <a:latin typeface="+mj-lt"/>
            </a:endParaRPr>
          </a:p>
        </p:txBody>
      </p:sp>
      <p:pic>
        <p:nvPicPr>
          <p:cNvPr id="7180" name="Picture 12" descr="Arrow Left Blue PNG Transparent Clip Art Image​ | Gallery Yopriceville -  High-Quality Free Images and Transparent PNG Clipart">
            <a:extLst>
              <a:ext uri="{FF2B5EF4-FFF2-40B4-BE49-F238E27FC236}">
                <a16:creationId xmlns:a16="http://schemas.microsoft.com/office/drawing/2014/main" id="{A2A8B916-18A5-2F32-50EC-B82B9F98D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46" y="4338551"/>
            <a:ext cx="1392763" cy="5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rrow Left Blue PNG Transparent Clip Art Image​ | Gallery Yopriceville -  High-Quality Free Images and Transparent PNG Clipart">
            <a:extLst>
              <a:ext uri="{FF2B5EF4-FFF2-40B4-BE49-F238E27FC236}">
                <a16:creationId xmlns:a16="http://schemas.microsoft.com/office/drawing/2014/main" id="{3EF91091-99B7-9B2E-25CD-65338998B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795" y="4406116"/>
            <a:ext cx="1392763" cy="54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04403CD-7EE0-3DBB-B164-4229F5C3E0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254562"/>
              </p:ext>
            </p:extLst>
          </p:nvPr>
        </p:nvGraphicFramePr>
        <p:xfrm>
          <a:off x="7043337" y="-70863"/>
          <a:ext cx="4719061" cy="3061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C51DC22-A2D0-82C2-6EBD-FB49979A50D1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s-A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E52C158-4EC9-4FF7-B148-E336C6D4492A}"/>
              </a:ext>
            </a:extLst>
          </p:cNvPr>
          <p:cNvSpPr txBox="1">
            <a:spLocks/>
          </p:cNvSpPr>
          <p:nvPr/>
        </p:nvSpPr>
        <p:spPr>
          <a:xfrm>
            <a:off x="548649" y="1721063"/>
            <a:ext cx="2724887" cy="1080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+mj-lt"/>
              </a:rPr>
              <a:t>A &amp; D = Open</a:t>
            </a:r>
          </a:p>
          <a:p>
            <a:pPr marL="0" indent="0" algn="ctr">
              <a:buNone/>
            </a:pPr>
            <a:r>
              <a:rPr lang="en-US" b="1" dirty="0">
                <a:latin typeface="+mj-lt"/>
              </a:rPr>
              <a:t>B &amp; C = Closed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723A70-840A-74D4-2F2D-24CDD6F221A1}"/>
              </a:ext>
            </a:extLst>
          </p:cNvPr>
          <p:cNvSpPr txBox="1"/>
          <p:nvPr/>
        </p:nvSpPr>
        <p:spPr>
          <a:xfrm>
            <a:off x="8030202" y="6246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accent4">
                    <a:lumMod val="75000"/>
                  </a:schemeClr>
                </a:solidFill>
                <a:effectLst/>
                <a:latin typeface="Google Sans"/>
              </a:rPr>
              <a:t>Laser In Situ Scattering Transmissometer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20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showing the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AA6235C-4DB9-0864-7955-EB77770DA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r="8036"/>
          <a:stretch/>
        </p:blipFill>
        <p:spPr>
          <a:xfrm>
            <a:off x="5613538" y="2780797"/>
            <a:ext cx="6578462" cy="377580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919B9A-ACBA-6B8E-3F4B-A18551381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813" y="474965"/>
            <a:ext cx="4784763" cy="857185"/>
          </a:xfrm>
        </p:spPr>
        <p:txBody>
          <a:bodyPr>
            <a:normAutofit/>
          </a:bodyPr>
          <a:lstStyle/>
          <a:p>
            <a:r>
              <a:rPr lang="en-US" i="1" dirty="0"/>
              <a:t>Results: Spring 2023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EE3F2-FBA8-D417-A423-163B2B6CD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33" y="1411497"/>
            <a:ext cx="11445534" cy="136930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Initially compared my PSD of each basket to the full seasonal hyporheic flux average but didn’t get a good correlation. I decided to average through the periods of high turbidity, since this is when sediment is in suspension.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11" name="Picture 10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EEEBCBA4-D9D1-516B-A930-91267B445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396" y="2498692"/>
            <a:ext cx="6763182" cy="40579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4496F9-A1DC-9450-53C3-35A62CC716DD}"/>
              </a:ext>
            </a:extLst>
          </p:cNvPr>
          <p:cNvCxnSpPr>
            <a:cxnSpLocks/>
          </p:cNvCxnSpPr>
          <p:nvPr/>
        </p:nvCxnSpPr>
        <p:spPr>
          <a:xfrm>
            <a:off x="3702123" y="5113881"/>
            <a:ext cx="136144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7E4C6B-93D9-8A40-96AD-B9D51C2BE45E}"/>
              </a:ext>
            </a:extLst>
          </p:cNvPr>
          <p:cNvSpPr txBox="1"/>
          <p:nvPr/>
        </p:nvSpPr>
        <p:spPr>
          <a:xfrm>
            <a:off x="3771554" y="4407832"/>
            <a:ext cx="133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4/28 to 5/5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139A6-60A2-975E-1F2D-E4609B9055A6}"/>
              </a:ext>
            </a:extLst>
          </p:cNvPr>
          <p:cNvSpPr txBox="1"/>
          <p:nvPr/>
        </p:nvSpPr>
        <p:spPr>
          <a:xfrm>
            <a:off x="847163" y="3604316"/>
            <a:ext cx="2021840" cy="9233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Smoothed using an exponential moving average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EB7FBC-3988-0CFE-3794-23A36DB74AEE}"/>
              </a:ext>
            </a:extLst>
          </p:cNvPr>
          <p:cNvCxnSpPr>
            <a:cxnSpLocks/>
          </p:cNvCxnSpPr>
          <p:nvPr/>
        </p:nvCxnSpPr>
        <p:spPr>
          <a:xfrm flipV="1">
            <a:off x="8101403" y="3105246"/>
            <a:ext cx="0" cy="2926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B9733C-45A3-510A-6700-E680C61FB424}"/>
              </a:ext>
            </a:extLst>
          </p:cNvPr>
          <p:cNvCxnSpPr>
            <a:cxnSpLocks/>
          </p:cNvCxnSpPr>
          <p:nvPr/>
        </p:nvCxnSpPr>
        <p:spPr>
          <a:xfrm flipV="1">
            <a:off x="8995483" y="3105246"/>
            <a:ext cx="0" cy="29260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787CB47-D086-B670-D85B-7CA404E8A9B4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8485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14B743-1626-9E09-8AE5-2405FC06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97" y="449308"/>
            <a:ext cx="6014123" cy="857185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Results: Spring 2023 – D50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CC4E7E1D-BB51-4D5E-BE61-3F8501FFF8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816327"/>
              </p:ext>
            </p:extLst>
          </p:nvPr>
        </p:nvGraphicFramePr>
        <p:xfrm>
          <a:off x="623564" y="1306494"/>
          <a:ext cx="5472436" cy="3408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529F969-6233-4A84-BD2C-EDDD5EC779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8607201"/>
              </p:ext>
            </p:extLst>
          </p:nvPr>
        </p:nvGraphicFramePr>
        <p:xfrm>
          <a:off x="6096000" y="1306493"/>
          <a:ext cx="5791200" cy="3408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E81FB4-9B08-7026-7E18-EE08D4A6F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33" y="5060613"/>
            <a:ext cx="11445534" cy="10455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+mj-lt"/>
              </a:rPr>
              <a:t>Preliminarily, open baskets correlate better to grain size than the closed baskets, and the direction of the slope is what we had expected!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85431-D67F-E703-1E7C-180A86FFF7ED}"/>
              </a:ext>
            </a:extLst>
          </p:cNvPr>
          <p:cNvSpPr txBox="1"/>
          <p:nvPr/>
        </p:nvSpPr>
        <p:spPr>
          <a:xfrm>
            <a:off x="11712220" y="6498905"/>
            <a:ext cx="43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6494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1137</Words>
  <Application>Microsoft Office PowerPoint</Application>
  <PresentationFormat>Widescreen</PresentationFormat>
  <Paragraphs>238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Google Sans</vt:lpstr>
      <vt:lpstr>Office Theme</vt:lpstr>
      <vt:lpstr>How does hyporheic flow affect fine sediment deposition?   Field data analysis (so far)</vt:lpstr>
      <vt:lpstr>Introduction</vt:lpstr>
      <vt:lpstr>Introduction</vt:lpstr>
      <vt:lpstr>Introduction</vt:lpstr>
      <vt:lpstr>Methods: Calculating hyporheic flux</vt:lpstr>
      <vt:lpstr>Methods: Fine sediment PSD</vt:lpstr>
      <vt:lpstr>Methods: Fine sediment PSD</vt:lpstr>
      <vt:lpstr>Results: Spring 2023</vt:lpstr>
      <vt:lpstr>Results: Spring 2023 – D50</vt:lpstr>
      <vt:lpstr>Results: Spring 2023: Total Sediment Weight</vt:lpstr>
      <vt:lpstr>Results: Spring 2023: Other percentiles</vt:lpstr>
      <vt:lpstr>Results: Spring 2023:  Size class weights</vt:lpstr>
      <vt:lpstr>What about the other depositional effects? Vertical Velocity</vt:lpstr>
      <vt:lpstr>Horizontal Velocity</vt:lpstr>
      <vt:lpstr>Accounting for turbulence: Turbulent Kinetic Energy (TKE)</vt:lpstr>
      <vt:lpstr>Accounting for turbulence: Turbulent Kinetic Energy (TKE)</vt:lpstr>
      <vt:lpstr>Multivariable Regressions:  Hyporheic Flux, Horizontal Velocity and TKE</vt:lpstr>
      <vt:lpstr>Multivariable Regressions:  Hyporheic Flux, Horizontal Velocity and TKE</vt:lpstr>
      <vt:lpstr>Next steps: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does hyporheic flow affect fine sediment deposition?   Field data analysis (so far)</dc:title>
  <dc:creator>Hucke Nunez, Nicole (huck4481@vandals.uidaho.edu)</dc:creator>
  <cp:lastModifiedBy>Hucke Nunez, Nicole (huck4481@vandals.uidaho.edu)</cp:lastModifiedBy>
  <cp:revision>1</cp:revision>
  <dcterms:created xsi:type="dcterms:W3CDTF">2024-03-05T22:21:01Z</dcterms:created>
  <dcterms:modified xsi:type="dcterms:W3CDTF">2024-03-06T18:50:58Z</dcterms:modified>
</cp:coreProperties>
</file>